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0D9C318-715D-465C-891F-B38CD97269EA}" type="datetimeFigureOut">
              <a:rPr lang="sr-Latn-RS" smtClean="0"/>
              <a:t>3.10.2013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4DF93D7-A63B-4087-82A5-E25A6CDC18CC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C318-715D-465C-891F-B38CD97269EA}" type="datetimeFigureOut">
              <a:rPr lang="sr-Latn-RS" smtClean="0"/>
              <a:t>3.10.2013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93D7-A63B-4087-82A5-E25A6CDC18CC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C318-715D-465C-891F-B38CD97269EA}" type="datetimeFigureOut">
              <a:rPr lang="sr-Latn-RS" smtClean="0"/>
              <a:t>3.10.2013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93D7-A63B-4087-82A5-E25A6CDC18CC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C318-715D-465C-891F-B38CD97269EA}" type="datetimeFigureOut">
              <a:rPr lang="sr-Latn-RS" smtClean="0"/>
              <a:t>3.10.2013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93D7-A63B-4087-82A5-E25A6CDC18CC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C318-715D-465C-891F-B38CD97269EA}" type="datetimeFigureOut">
              <a:rPr lang="sr-Latn-RS" smtClean="0"/>
              <a:t>3.10.2013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93D7-A63B-4087-82A5-E25A6CDC18CC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C318-715D-465C-891F-B38CD97269EA}" type="datetimeFigureOut">
              <a:rPr lang="sr-Latn-RS" smtClean="0"/>
              <a:t>3.10.2013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93D7-A63B-4087-82A5-E25A6CDC18CC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C318-715D-465C-891F-B38CD97269EA}" type="datetimeFigureOut">
              <a:rPr lang="sr-Latn-RS" smtClean="0"/>
              <a:t>3.10.2013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93D7-A63B-4087-82A5-E25A6CDC18CC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C318-715D-465C-891F-B38CD97269EA}" type="datetimeFigureOut">
              <a:rPr lang="sr-Latn-RS" smtClean="0"/>
              <a:t>3.10.2013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93D7-A63B-4087-82A5-E25A6CDC18CC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C318-715D-465C-891F-B38CD97269EA}" type="datetimeFigureOut">
              <a:rPr lang="sr-Latn-RS" smtClean="0"/>
              <a:t>3.10.2013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F93D7-A63B-4087-82A5-E25A6CDC18CC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0D9C318-715D-465C-891F-B38CD97269EA}" type="datetimeFigureOut">
              <a:rPr lang="sr-Latn-RS" smtClean="0"/>
              <a:t>3.10.2013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4DF93D7-A63B-4087-82A5-E25A6CDC18CC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0D9C318-715D-465C-891F-B38CD97269EA}" type="datetimeFigureOut">
              <a:rPr lang="sr-Latn-RS" smtClean="0"/>
              <a:t>3.10.2013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4DF93D7-A63B-4087-82A5-E25A6CDC18CC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0D9C318-715D-465C-891F-B38CD97269EA}" type="datetimeFigureOut">
              <a:rPr lang="sr-Latn-RS" smtClean="0"/>
              <a:t>3.10.2013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DF93D7-A63B-4087-82A5-E25A6CDC18CC}" type="slidenum">
              <a:rPr lang="sr-Latn-RS" smtClean="0"/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59280"/>
            <a:ext cx="6400800" cy="1857752"/>
          </a:xfrm>
        </p:spPr>
        <p:txBody>
          <a:bodyPr>
            <a:noAutofit/>
          </a:bodyPr>
          <a:lstStyle/>
          <a:p>
            <a:r>
              <a:rPr lang="sr-Cyrl-RS" sz="5400" dirty="0" smtClean="0"/>
              <a:t>Узвичне и заповедне реченице</a:t>
            </a:r>
            <a:endParaRPr lang="sr-Latn-R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r-Cyrl-RS" sz="8800" dirty="0" smtClean="0"/>
              <a:t>!</a:t>
            </a:r>
            <a:endParaRPr lang="sr-Latn-RS" sz="8800" dirty="0"/>
          </a:p>
        </p:txBody>
      </p:sp>
    </p:spTree>
    <p:extLst>
      <p:ext uri="{BB962C8B-B14F-4D97-AF65-F5344CB8AC3E}">
        <p14:creationId xmlns:p14="http://schemas.microsoft.com/office/powerpoint/2010/main" val="125598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CS" sz="4400" dirty="0"/>
              <a:t>Заповест: Среди своју собу</a:t>
            </a:r>
            <a:r>
              <a:rPr lang="sr-Cyrl-CS" sz="4400" dirty="0" smtClean="0"/>
              <a:t>!</a:t>
            </a:r>
            <a:endParaRPr lang="sr-Cyrl-RS" sz="4400" dirty="0" smtClean="0"/>
          </a:p>
          <a:p>
            <a:pPr marL="0" indent="0">
              <a:buNone/>
            </a:pPr>
            <a:r>
              <a:rPr lang="sr-Cyrl-CS" sz="4400" dirty="0" smtClean="0"/>
              <a:t> </a:t>
            </a:r>
            <a:r>
              <a:rPr lang="sr-Cyrl-CS" sz="4400" dirty="0"/>
              <a:t>Напиши задатак, а после иди да се играш!</a:t>
            </a:r>
            <a:endParaRPr lang="sr-Latn-RS" sz="4400" dirty="0"/>
          </a:p>
          <a:p>
            <a:pPr marL="0" indent="0">
              <a:buNone/>
            </a:pPr>
            <a:r>
              <a:rPr lang="sr-Cyrl-CS" sz="4400" dirty="0"/>
              <a:t> </a:t>
            </a:r>
            <a:endParaRPr lang="sr-Latn-RS" sz="4400" dirty="0"/>
          </a:p>
          <a:p>
            <a:r>
              <a:rPr lang="sr-Cyrl-CS" sz="4400" dirty="0"/>
              <a:t>Забрана: Не можеш ићи напоље!</a:t>
            </a:r>
            <a:endParaRPr lang="sr-Latn-RS" sz="44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4577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sr-Cyrl-CS" sz="4800" dirty="0"/>
              <a:t>Молба: Молим те, купи ми новине</a:t>
            </a:r>
            <a:r>
              <a:rPr lang="sr-Cyrl-CS" sz="4800" dirty="0" smtClean="0"/>
              <a:t>!</a:t>
            </a:r>
            <a:endParaRPr lang="sr-Latn-RS" sz="4800" dirty="0"/>
          </a:p>
          <a:p>
            <a:r>
              <a:rPr lang="sr-Cyrl-CS" sz="4800" dirty="0"/>
              <a:t>Захтев: Урадите пети задатак у уџбенику!</a:t>
            </a:r>
            <a:endParaRPr lang="sr-Latn-RS" sz="4800" dirty="0"/>
          </a:p>
          <a:p>
            <a:pPr marL="0" indent="0">
              <a:buNone/>
            </a:pPr>
            <a:r>
              <a:rPr lang="sr-Cyrl-CS" sz="4800" dirty="0"/>
              <a:t>    </a:t>
            </a:r>
            <a:r>
              <a:rPr lang="sr-Cyrl-CS" sz="4800" dirty="0" smtClean="0"/>
              <a:t>Изађи </a:t>
            </a:r>
            <a:r>
              <a:rPr lang="sr-Cyrl-CS" sz="4800" dirty="0"/>
              <a:t>из аутомобила!</a:t>
            </a:r>
            <a:endParaRPr lang="sr-Latn-RS" sz="48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788071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r>
              <a:rPr lang="sr-Cyrl-CS" sz="4400" b="1" dirty="0"/>
              <a:t>Реченица којом се изражава заповест, забрана, захтев или молба зове се ЗАПОВЕДНА РЕЧЕНИЦА.</a:t>
            </a:r>
            <a:endParaRPr lang="sr-Latn-RS" sz="4400" dirty="0"/>
          </a:p>
          <a:p>
            <a:r>
              <a:rPr lang="sr-Cyrl-CS" sz="4400" b="1" dirty="0"/>
              <a:t>На крају заповедне реченице пише зе УЗВИЧНИК.</a:t>
            </a:r>
            <a:endParaRPr lang="sr-Latn-RS" sz="4400" dirty="0"/>
          </a:p>
          <a:p>
            <a:endParaRPr lang="sr-Latn-RS" sz="4400" dirty="0"/>
          </a:p>
        </p:txBody>
      </p:sp>
    </p:spTree>
    <p:extLst>
      <p:ext uri="{BB962C8B-B14F-4D97-AF65-F5344CB8AC3E}">
        <p14:creationId xmlns:p14="http://schemas.microsoft.com/office/powerpoint/2010/main" val="673785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lvl="0"/>
            <a:r>
              <a:rPr lang="sr-Cyrl-CS" sz="4400" dirty="0"/>
              <a:t>Напиши неколико захтева и молби које најчешће упућујеш другу.</a:t>
            </a:r>
            <a:endParaRPr lang="sr-Latn-RS" sz="4400" dirty="0"/>
          </a:p>
          <a:p>
            <a:pPr lvl="0"/>
            <a:r>
              <a:rPr lang="en-US" sz="4400" dirty="0" err="1"/>
              <a:t>Смисли</a:t>
            </a:r>
            <a:r>
              <a:rPr lang="en-US" sz="4400" dirty="0"/>
              <a:t> и </a:t>
            </a:r>
            <a:r>
              <a:rPr lang="en-US" sz="4400" dirty="0" err="1"/>
              <a:t>напиши</a:t>
            </a:r>
            <a:r>
              <a:rPr lang="en-US" sz="4400" dirty="0"/>
              <a:t> </a:t>
            </a:r>
            <a:r>
              <a:rPr lang="en-US" sz="4400" dirty="0" err="1"/>
              <a:t>пет</a:t>
            </a:r>
            <a:r>
              <a:rPr lang="en-US" sz="4400" dirty="0"/>
              <a:t> </a:t>
            </a:r>
            <a:r>
              <a:rPr lang="en-US" sz="4400" dirty="0" err="1"/>
              <a:t>узвичних</a:t>
            </a:r>
            <a:r>
              <a:rPr lang="en-US" sz="4400" dirty="0"/>
              <a:t> </a:t>
            </a:r>
            <a:r>
              <a:rPr lang="en-US" sz="4400" dirty="0" err="1"/>
              <a:t>реченица</a:t>
            </a:r>
            <a:r>
              <a:rPr lang="en-US" sz="4400" dirty="0"/>
              <a:t> </a:t>
            </a:r>
            <a:r>
              <a:rPr lang="en-US" sz="4400" dirty="0" err="1"/>
              <a:t>које</a:t>
            </a:r>
            <a:r>
              <a:rPr lang="en-US" sz="4400" dirty="0"/>
              <a:t> </a:t>
            </a:r>
            <a:r>
              <a:rPr lang="en-US" sz="4400" dirty="0" err="1"/>
              <a:t>се</a:t>
            </a:r>
            <a:r>
              <a:rPr lang="en-US" sz="4400" dirty="0"/>
              <a:t> </a:t>
            </a:r>
            <a:r>
              <a:rPr lang="en-US" sz="4400" dirty="0" err="1"/>
              <a:t>чују</a:t>
            </a:r>
            <a:r>
              <a:rPr lang="en-US" sz="4400" dirty="0"/>
              <a:t> </a:t>
            </a:r>
            <a:r>
              <a:rPr lang="en-US" sz="4400" dirty="0" err="1"/>
              <a:t>на</a:t>
            </a:r>
            <a:r>
              <a:rPr lang="en-US" sz="4400" dirty="0"/>
              <a:t> </a:t>
            </a:r>
            <a:r>
              <a:rPr lang="en-US" sz="4400" dirty="0" err="1"/>
              <a:t>великом</a:t>
            </a:r>
            <a:r>
              <a:rPr lang="en-US" sz="4400" dirty="0"/>
              <a:t> </a:t>
            </a:r>
            <a:r>
              <a:rPr lang="en-US" sz="4400" dirty="0" err="1"/>
              <a:t>одмору</a:t>
            </a:r>
            <a:r>
              <a:rPr lang="en-US" sz="4400" dirty="0"/>
              <a:t> у </a:t>
            </a:r>
            <a:r>
              <a:rPr lang="en-US" sz="4400" dirty="0" err="1"/>
              <a:t>школи</a:t>
            </a:r>
            <a:r>
              <a:rPr lang="sr-Cyrl-CS" sz="4400" dirty="0"/>
              <a:t>.</a:t>
            </a:r>
            <a:endParaRPr lang="sr-Latn-RS" sz="44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12861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4800" dirty="0"/>
              <a:t>Домаћи задатак </a:t>
            </a:r>
            <a:r>
              <a:rPr lang="en-US" sz="4800" dirty="0"/>
              <a:t>– </a:t>
            </a:r>
            <a:r>
              <a:rPr lang="sr-Cyrl-RS" sz="4800" dirty="0"/>
              <a:t>Огледалце знања - </a:t>
            </a:r>
            <a:r>
              <a:rPr lang="sr-Cyrl-CS" sz="4800" dirty="0"/>
              <a:t>9. страна</a:t>
            </a:r>
            <a:endParaRPr lang="sr-Latn-RS" sz="4800" dirty="0"/>
          </a:p>
          <a:p>
            <a:pPr marL="0" indent="0">
              <a:buNone/>
            </a:pPr>
            <a:r>
              <a:rPr lang="sr-Cyrl-CS" dirty="0"/>
              <a:t> 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478663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/>
              <a:t>Замислите следећу ситуацију:</a:t>
            </a:r>
            <a:r>
              <a:rPr lang="sr-Latn-RS" dirty="0"/>
              <a:t/>
            </a:r>
            <a:br>
              <a:rPr lang="sr-Latn-RS" dirty="0"/>
            </a:b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CS" sz="4000" dirty="0"/>
              <a:t>Дечак Саша је отишао код друга. Требало је да се врати кући до 17 часова. Али је на путу до куће пронашао пса, заиграо се и закаснио кући где га чекају мама, тата и бака.</a:t>
            </a:r>
            <a:endParaRPr lang="sr-Latn-RS" sz="4000" dirty="0"/>
          </a:p>
          <a:p>
            <a:r>
              <a:rPr lang="sr-Cyrl-CS" sz="4000" dirty="0"/>
              <a:t>Они су забринути што Саше нема. Разговарају.</a:t>
            </a:r>
            <a:endParaRPr lang="sr-Latn-RS" sz="40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411961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CS" sz="4800" dirty="0"/>
              <a:t>Тата: Саша касни већ читав сат!</a:t>
            </a:r>
            <a:endParaRPr lang="sr-Latn-RS" sz="4800" dirty="0"/>
          </a:p>
          <a:p>
            <a:r>
              <a:rPr lang="sr-Cyrl-CS" sz="4800" dirty="0"/>
              <a:t>Мама: А зна да га чекају крофне!</a:t>
            </a:r>
            <a:endParaRPr lang="sr-Latn-RS" sz="4800" dirty="0"/>
          </a:p>
          <a:p>
            <a:r>
              <a:rPr lang="sr-Cyrl-CS" sz="4800" dirty="0"/>
              <a:t>Бака: Да му се нешто није догодило!</a:t>
            </a:r>
            <a:endParaRPr lang="sr-Latn-RS" sz="48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74363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sr-Cyrl-CS" dirty="0"/>
              <a:t>Време пролази, а Саше још нема. Мама, тата и бака су већ љути.</a:t>
            </a:r>
            <a:r>
              <a:rPr lang="sr-Latn-RS" dirty="0"/>
              <a:t/>
            </a:r>
            <a:br>
              <a:rPr lang="sr-Latn-RS" dirty="0"/>
            </a:b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lnSpcReduction="10000"/>
          </a:bodyPr>
          <a:lstStyle/>
          <a:p>
            <a:r>
              <a:rPr lang="sr-Cyrl-CS" sz="4800" dirty="0"/>
              <a:t>Тата: Може да се поздрави са фудбалом!</a:t>
            </a:r>
            <a:endParaRPr lang="sr-Latn-RS" sz="4800" dirty="0"/>
          </a:p>
          <a:p>
            <a:r>
              <a:rPr lang="sr-Cyrl-CS" sz="4800" dirty="0"/>
              <a:t>Мама: Забранићу му цртане филмове!</a:t>
            </a:r>
            <a:endParaRPr lang="sr-Latn-RS" sz="4800" dirty="0"/>
          </a:p>
          <a:p>
            <a:r>
              <a:rPr lang="sr-Cyrl-CS" sz="4800" dirty="0"/>
              <a:t>Бака: Нема више колача!</a:t>
            </a:r>
            <a:endParaRPr lang="sr-Latn-RS" sz="48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04412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/>
              <a:t>Након сат времена закашњења, узбуђен и срећан, Саша стиже кући. У рукама носи пса.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 fontScale="92500" lnSpcReduction="10000"/>
          </a:bodyPr>
          <a:lstStyle/>
          <a:p>
            <a:r>
              <a:rPr lang="sr-Cyrl-CS" sz="4800" dirty="0"/>
              <a:t>Саша: Мама, тата, бако, нашао сам  пса! Тако је леп и умиљат!</a:t>
            </a:r>
            <a:endParaRPr lang="sr-Latn-RS" sz="4800" dirty="0"/>
          </a:p>
          <a:p>
            <a:r>
              <a:rPr lang="sr-Cyrl-CS" sz="4800" dirty="0"/>
              <a:t>Тата, мама, бака: Да се ниси усудио више да закасниш!</a:t>
            </a:r>
            <a:endParaRPr lang="sr-Latn-RS" sz="48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345120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sr-Cyrl-CS" sz="4400" dirty="0"/>
              <a:t>Понекад нас оно што се дешава веома радује или растужује, плаши или љути. Тада наше реченице не преносе само одређену поруку саговорнику већ изражавају и наша осећања.</a:t>
            </a:r>
            <a:endParaRPr lang="sr-Latn-RS" sz="44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64376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r>
              <a:rPr lang="sr-Cyrl-CS" sz="4400" b="1" dirty="0"/>
              <a:t>Реченице којима се изражавају осећања: радост, задовољство, жалост, бол, страх, љутња – називају се УЗВИЧНЕ РЕЧЕНИЦЕ.</a:t>
            </a:r>
            <a:endParaRPr lang="sr-Latn-RS" sz="4400" dirty="0"/>
          </a:p>
          <a:p>
            <a:r>
              <a:rPr lang="sr-Cyrl-CS" sz="4400" b="1" dirty="0"/>
              <a:t>На крају узвичних реченица пише се УЗВИЧНИК ( ! ) </a:t>
            </a:r>
            <a:r>
              <a:rPr lang="en-US" sz="4400" b="1" dirty="0"/>
              <a:t>.</a:t>
            </a:r>
            <a:endParaRPr lang="sr-Latn-RS" sz="44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63578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sr-Cyrl-CS" sz="4800" dirty="0"/>
              <a:t>Одреди која осећања изражавају реченице:</a:t>
            </a:r>
            <a:r>
              <a:rPr lang="sr-Latn-RS" sz="4800" dirty="0"/>
              <a:t/>
            </a:r>
            <a:br>
              <a:rPr lang="sr-Latn-RS" sz="4800" dirty="0"/>
            </a:br>
            <a:endParaRPr lang="sr-Latn-R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Autofit/>
          </a:bodyPr>
          <a:lstStyle/>
          <a:p>
            <a:r>
              <a:rPr lang="sr-Cyrl-CS" sz="4400" dirty="0"/>
              <a:t>Како си то лепо нацртала!</a:t>
            </a:r>
            <a:endParaRPr lang="sr-Latn-RS" sz="4400" dirty="0"/>
          </a:p>
          <a:p>
            <a:r>
              <a:rPr lang="sr-Cyrl-CS" sz="4400" dirty="0"/>
              <a:t>То није могуће!</a:t>
            </a:r>
            <a:endParaRPr lang="sr-Latn-RS" sz="4400" dirty="0"/>
          </a:p>
          <a:p>
            <a:r>
              <a:rPr lang="sr-Cyrl-CS" sz="4400" dirty="0"/>
              <a:t>Воз касни два сата!</a:t>
            </a:r>
            <a:endParaRPr lang="sr-Latn-RS" sz="4400" dirty="0"/>
          </a:p>
          <a:p>
            <a:r>
              <a:rPr lang="sr-Cyrl-CS" sz="4400" dirty="0"/>
              <a:t>Колики су му само зуби!</a:t>
            </a:r>
            <a:endParaRPr lang="sr-Latn-RS" sz="4400" dirty="0"/>
          </a:p>
          <a:p>
            <a:r>
              <a:rPr lang="sr-Cyrl-CS" sz="4400" dirty="0"/>
              <a:t>Ти си мамина срећа!</a:t>
            </a:r>
            <a:endParaRPr lang="sr-Latn-RS" sz="4400" dirty="0"/>
          </a:p>
          <a:p>
            <a:endParaRPr lang="sr-Latn-RS" sz="4400" dirty="0"/>
          </a:p>
        </p:txBody>
      </p:sp>
    </p:spTree>
    <p:extLst>
      <p:ext uri="{BB962C8B-B14F-4D97-AF65-F5344CB8AC3E}">
        <p14:creationId xmlns:p14="http://schemas.microsoft.com/office/powerpoint/2010/main" val="2244233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CS" sz="4800" dirty="0"/>
              <a:t>Постоји још једна врста реченица на чијем крају се пише узвичник. То су реченице којима се изражава заповест, забрана, захтев или молба.</a:t>
            </a:r>
            <a:endParaRPr lang="sr-Latn-RS" sz="4800" dirty="0"/>
          </a:p>
          <a:p>
            <a:endParaRPr lang="sr-Latn-RS" sz="4800" dirty="0"/>
          </a:p>
        </p:txBody>
      </p:sp>
    </p:spTree>
    <p:extLst>
      <p:ext uri="{BB962C8B-B14F-4D97-AF65-F5344CB8AC3E}">
        <p14:creationId xmlns:p14="http://schemas.microsoft.com/office/powerpoint/2010/main" val="3426824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46</TotalTime>
  <Words>392</Words>
  <Application>Microsoft Office PowerPoint</Application>
  <PresentationFormat>On-screen Show (4:3)</PresentationFormat>
  <Paragraphs>38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Pushpin</vt:lpstr>
      <vt:lpstr>Узвичне и заповедне реченице</vt:lpstr>
      <vt:lpstr>Замислите следећу ситуацију: </vt:lpstr>
      <vt:lpstr>PowerPoint Presentation</vt:lpstr>
      <vt:lpstr>Време пролази, а Саше још нема. Мама, тата и бака су већ љути. </vt:lpstr>
      <vt:lpstr>Након сат времена закашњења, узбуђен и срећан, Саша стиже кући. У рукама носи пса.</vt:lpstr>
      <vt:lpstr>PowerPoint Presentation</vt:lpstr>
      <vt:lpstr>PowerPoint Presentation</vt:lpstr>
      <vt:lpstr>Одреди која осећања изражавају реченице: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Узвичне и заповедне реченице</dc:title>
  <dc:creator>Kica</dc:creator>
  <cp:lastModifiedBy>Kica</cp:lastModifiedBy>
  <cp:revision>6</cp:revision>
  <dcterms:created xsi:type="dcterms:W3CDTF">2013-10-02T16:38:07Z</dcterms:created>
  <dcterms:modified xsi:type="dcterms:W3CDTF">2013-10-03T19:31:02Z</dcterms:modified>
</cp:coreProperties>
</file>