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0C1A-2879-489F-B98A-FFDE99023334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48F3-25B4-44E7-89C2-4AC2A3D14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4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CF61-B588-4C8D-A206-E849EFB7BE06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973FD-0485-4120-BD00-B71B5F3D5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1053-3D1E-4DE2-92AE-9B61D5C3334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6B86-2037-420B-A3A8-49FB51C50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EA13-4272-4CEB-8768-28932FCCC14A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1D99-C5A7-4967-B228-025DD33FE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3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F7C1-3F03-4DF9-B3BB-1E4DB1A16123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9CA7-3BD2-45EC-B952-4A283EEC7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8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F262-7E06-4A02-99E8-2EA975164C4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72A4D-3650-4AC2-8394-AF4AC3FA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645CE-5D28-4BBE-852E-65F5E3FA496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7A19-A3E0-46DE-B682-A8F94B299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4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BAAC-D340-4FF4-A173-C6C3081D7FE7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F042-3855-4367-B385-A1C1415AE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3F57-5EC0-4C5B-BC68-F38565170DE0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EBB9-446E-463A-BEA4-A01EBE9C9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6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1DD5-3E69-4CC0-B570-07E063027068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229F-48A9-47FA-9905-503EBCFF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Cyrl-CS" noProof="0" smtClean="0"/>
              <a:t>Кликните на икону да бисте додали слику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695D-AB5A-4C06-A5E2-3EFE1F1CC97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2397-4CD4-4702-889B-B4BAEE0A6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D89F99-EA26-499D-B57E-6D2FC887CB9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95FAA-A7C0-4609-9F6F-92C6142F3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3688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1035" name="Рисунок 8" descr="5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5500688"/>
            <a:ext cx="990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:\tabli\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57200"/>
            <a:ext cx="42767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727364" y="3809999"/>
            <a:ext cx="7772400" cy="1470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7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</a:t>
            </a:r>
            <a:endParaRPr lang="sr-Latn-RS" sz="72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заобљених углова 3"/>
          <p:cNvSpPr/>
          <p:nvPr/>
        </p:nvSpPr>
        <p:spPr>
          <a:xfrm>
            <a:off x="6715558" y="327984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36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5" name="Правоугаоник заобљених углова 4"/>
          <p:cNvSpPr/>
          <p:nvPr/>
        </p:nvSpPr>
        <p:spPr>
          <a:xfrm>
            <a:off x="2035220" y="322409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24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6" name="Правоугаоник заобљених углова 5"/>
          <p:cNvSpPr/>
          <p:nvPr/>
        </p:nvSpPr>
        <p:spPr>
          <a:xfrm>
            <a:off x="3537034" y="150323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12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7" name="Правоугаоник заобљених углова 6"/>
          <p:cNvSpPr/>
          <p:nvPr/>
        </p:nvSpPr>
        <p:spPr>
          <a:xfrm>
            <a:off x="3537034" y="150323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3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8" name="Правоугаоник заобљених углова 7"/>
          <p:cNvSpPr/>
          <p:nvPr/>
        </p:nvSpPr>
        <p:spPr>
          <a:xfrm>
            <a:off x="2051965" y="151354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8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2051965" y="150323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2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16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1" name="Правоугаоник заобљених углова 10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4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667998" y="1538689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20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3" name="Правоугаоник заобљених углова 12"/>
          <p:cNvSpPr/>
          <p:nvPr/>
        </p:nvSpPr>
        <p:spPr>
          <a:xfrm>
            <a:off x="6667998" y="1538689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5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заобљених углова 13"/>
          <p:cNvSpPr/>
          <p:nvPr/>
        </p:nvSpPr>
        <p:spPr>
          <a:xfrm>
            <a:off x="2035220" y="322409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6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5" name="Правоугаоник заобљених углова 14"/>
          <p:cNvSpPr/>
          <p:nvPr/>
        </p:nvSpPr>
        <p:spPr>
          <a:xfrm>
            <a:off x="3566552" y="3250504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28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6" name="Правоугаоник заобљених углова 15"/>
          <p:cNvSpPr/>
          <p:nvPr/>
        </p:nvSpPr>
        <p:spPr>
          <a:xfrm>
            <a:off x="3595127" y="3250504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7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7" name="Правоугаоник заобљених углова 16"/>
          <p:cNvSpPr/>
          <p:nvPr/>
        </p:nvSpPr>
        <p:spPr>
          <a:xfrm>
            <a:off x="5114229" y="327984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32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8" name="Правоугаоник заобљених углова 17"/>
          <p:cNvSpPr/>
          <p:nvPr/>
        </p:nvSpPr>
        <p:spPr>
          <a:xfrm>
            <a:off x="5118122" y="327984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8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9" name="Правоугаоник заобљених углова 18"/>
          <p:cNvSpPr/>
          <p:nvPr/>
        </p:nvSpPr>
        <p:spPr>
          <a:xfrm>
            <a:off x="6723570" y="3279848"/>
            <a:ext cx="1188720" cy="1005840"/>
          </a:xfrm>
          <a:prstGeom prst="roundRect">
            <a:avLst/>
          </a:prstGeom>
          <a:solidFill>
            <a:srgbClr val="00582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9 • </a:t>
            </a:r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20" name="Правоугаоник 19"/>
          <p:cNvSpPr/>
          <p:nvPr/>
        </p:nvSpPr>
        <p:spPr>
          <a:xfrm>
            <a:off x="990600" y="5105400"/>
            <a:ext cx="7010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RS" sz="4000" b="1" dirty="0" smtClean="0">
                <a:solidFill>
                  <a:srgbClr val="00B050"/>
                </a:solidFill>
                <a:latin typeface="Calibri"/>
              </a:rPr>
              <a:t>Израчунај и </a:t>
            </a:r>
            <a:r>
              <a:rPr lang="sr-Cyrl-RS" sz="4000" b="1" dirty="0">
                <a:solidFill>
                  <a:srgbClr val="00B050"/>
                </a:solidFill>
                <a:latin typeface="Calibri"/>
              </a:rPr>
              <a:t>провери резултат</a:t>
            </a:r>
            <a:endParaRPr lang="sr-Latn-RS" sz="4000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21" name="Стрелица надесно 20">
            <a:hlinkClick r:id="rId2" action="ppaction://hlinksldjump"/>
          </p:cNvPr>
          <p:cNvSpPr/>
          <p:nvPr/>
        </p:nvSpPr>
        <p:spPr>
          <a:xfrm>
            <a:off x="5722840" y="5967351"/>
            <a:ext cx="1187797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0B0F0"/>
                </a:solidFill>
              </a:rPr>
              <a:t>ДАЉЕ</a:t>
            </a:r>
            <a:r>
              <a:rPr lang="sr-Cyrl-RS" dirty="0" smtClean="0"/>
              <a:t> </a:t>
            </a:r>
            <a:endParaRPr lang="sr-Cyrl-RS" dirty="0"/>
          </a:p>
        </p:txBody>
      </p:sp>
      <p:sp>
        <p:nvSpPr>
          <p:cNvPr id="22" name="Стрелица надесно 21"/>
          <p:cNvSpPr/>
          <p:nvPr/>
        </p:nvSpPr>
        <p:spPr>
          <a:xfrm>
            <a:off x="7300717" y="6310251"/>
            <a:ext cx="475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4704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авоугаоник 19"/>
          <p:cNvSpPr/>
          <p:nvPr/>
        </p:nvSpPr>
        <p:spPr>
          <a:xfrm>
            <a:off x="2735600" y="2767281"/>
            <a:ext cx="367280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b="1" dirty="0">
                <a:solidFill>
                  <a:srgbClr val="00B050"/>
                </a:solidFill>
                <a:latin typeface="Calibri"/>
              </a:rPr>
              <a:t> </a:t>
            </a:r>
            <a:r>
              <a:rPr lang="sr-Cyrl-RS" sz="8000" b="1" dirty="0">
                <a:solidFill>
                  <a:srgbClr val="00B050"/>
                </a:solidFill>
                <a:latin typeface="Calibri"/>
              </a:rPr>
              <a:t>К Р А Ј !</a:t>
            </a:r>
            <a:endParaRPr lang="sr-Cyrl-R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6</TotalTime>
  <Words>44</Words>
  <Application>Microsoft Office PowerPoint</Application>
  <PresentationFormat>Пројекција на екрану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4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mt</cp:lastModifiedBy>
  <cp:revision>1</cp:revision>
  <dcterms:created xsi:type="dcterms:W3CDTF">2013-04-03T12:17:04Z</dcterms:created>
  <dcterms:modified xsi:type="dcterms:W3CDTF">2013-04-03T12:23:39Z</dcterms:modified>
</cp:coreProperties>
</file>