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4B11-2C48-4AA4-98E6-0846A479CD6F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0ECD2-88F4-4072-A681-CE1F8F801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48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1ABA4-769E-498B-8098-56119BF2F5F2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2B1FF-F69A-49D0-9FA2-1B4E3B6B9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16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C8095-669C-4AB8-BFA4-AE349CF6B11A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3C9A-5285-47FA-BC01-D8B3F97EA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2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>
          <a:xfrm>
            <a:off x="142875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417ED-D5CA-476A-8428-6437B83F7294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B7680-8F20-4A48-A16C-6E5495725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19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8E2D-D2D1-4935-9041-B941B55EB534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1DD2B-971C-42FF-A648-13861904A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94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A462-18C5-445C-A296-A480F500FDA3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EE7C-2C6E-43B5-AB68-78CEB7F6D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19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F9715-9312-450A-80CB-299AE6E899CD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DC268-DDA2-43F8-8B21-7C8EB2FE3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86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AD77E-428B-4C35-85E0-DE12F8826A3B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B44A2-BA70-4186-BB5A-AB4A7FCC1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76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28575-51D7-49EC-95E2-B955C5537F60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F10F4-0022-46C0-8DD4-C1515551D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54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795A7-D501-49E7-BB71-F86BC16E7BF6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62842-6BE8-4C69-8E4A-CE9D5C801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9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r-Cyrl-CS" noProof="0" smtClean="0"/>
              <a:t>Кликните на икону да бисте додали слику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26D80-6EEC-4128-BDFB-3AD854A89E70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C29CE-5C99-48A9-8EC2-14DF318BE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96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3AEE04-D335-442A-B4F1-94BCF146E215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159F0A-20F9-4FA0-883A-5B6523777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2875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3688"/>
            <a:ext cx="16383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1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dirty="0">
              <a:latin typeface="Arial" pitchFamily="34" charset="0"/>
            </a:endParaRPr>
          </a:p>
        </p:txBody>
      </p:sp>
      <p:pic>
        <p:nvPicPr>
          <p:cNvPr id="1033" name="Рисунок 8" descr="9.gi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5643563"/>
            <a:ext cx="965200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21677" y="3809998"/>
            <a:ext cx="7772400" cy="14700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7200" b="1" dirty="0" smtClean="0">
                <a:ln w="1905"/>
                <a:solidFill>
                  <a:srgbClr val="92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математика</a:t>
            </a:r>
            <a:endParaRPr lang="sr-Latn-RS" sz="7200" b="1" dirty="0" smtClean="0">
              <a:ln w="1905"/>
              <a:solidFill>
                <a:srgbClr val="92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6" name="Picture 4" descr="G:\tablica mnozenja\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427672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угаоник заобљених углова 3"/>
          <p:cNvSpPr/>
          <p:nvPr/>
        </p:nvSpPr>
        <p:spPr>
          <a:xfrm>
            <a:off x="6715558" y="3279848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72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5" name="Правоугаоник заобљених углова 4"/>
          <p:cNvSpPr/>
          <p:nvPr/>
        </p:nvSpPr>
        <p:spPr>
          <a:xfrm>
            <a:off x="2085323" y="3250504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48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6" name="Правоугаоник заобљених углова 5"/>
          <p:cNvSpPr/>
          <p:nvPr/>
        </p:nvSpPr>
        <p:spPr>
          <a:xfrm>
            <a:off x="3567462" y="1528379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24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7" name="Правоугаоник заобљених углова 6"/>
          <p:cNvSpPr/>
          <p:nvPr/>
        </p:nvSpPr>
        <p:spPr>
          <a:xfrm>
            <a:off x="3566552" y="1538689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3 • </a:t>
            </a:r>
            <a:r>
              <a:rPr lang="en-US" sz="3600" b="1" dirty="0" smtClean="0">
                <a:solidFill>
                  <a:prstClr val="white"/>
                </a:solidFill>
              </a:rPr>
              <a:t>8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8" name="Правоугаоник заобљених углова 7"/>
          <p:cNvSpPr/>
          <p:nvPr/>
        </p:nvSpPr>
        <p:spPr>
          <a:xfrm>
            <a:off x="2082393" y="1538689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16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9" name="Правоугаоник заобљених углова 8"/>
          <p:cNvSpPr/>
          <p:nvPr/>
        </p:nvSpPr>
        <p:spPr>
          <a:xfrm>
            <a:off x="2070372" y="1538689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2 • </a:t>
            </a:r>
            <a:r>
              <a:rPr lang="en-US" sz="3600" b="1" dirty="0" smtClean="0">
                <a:solidFill>
                  <a:prstClr val="white"/>
                </a:solidFill>
              </a:rPr>
              <a:t>8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5063573" y="1503233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32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11" name="Правоугаоник заобљених углова 10"/>
          <p:cNvSpPr/>
          <p:nvPr/>
        </p:nvSpPr>
        <p:spPr>
          <a:xfrm>
            <a:off x="5063573" y="1503233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4 • </a:t>
            </a:r>
            <a:r>
              <a:rPr lang="en-US" sz="3600" b="1" dirty="0" smtClean="0">
                <a:solidFill>
                  <a:prstClr val="white"/>
                </a:solidFill>
              </a:rPr>
              <a:t>8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667998" y="1538689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40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13" name="Правоугаоник заобљених углова 12"/>
          <p:cNvSpPr/>
          <p:nvPr/>
        </p:nvSpPr>
        <p:spPr>
          <a:xfrm>
            <a:off x="6667998" y="1538689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5 • </a:t>
            </a:r>
            <a:r>
              <a:rPr lang="en-US" sz="3600" b="1" dirty="0" smtClean="0">
                <a:solidFill>
                  <a:prstClr val="white"/>
                </a:solidFill>
              </a:rPr>
              <a:t>8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4" name="Правоугаоник заобљених углова 13"/>
          <p:cNvSpPr/>
          <p:nvPr/>
        </p:nvSpPr>
        <p:spPr>
          <a:xfrm>
            <a:off x="2085323" y="3240268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6 • </a:t>
            </a:r>
            <a:r>
              <a:rPr lang="en-US" sz="3600" b="1" dirty="0" smtClean="0">
                <a:solidFill>
                  <a:prstClr val="white"/>
                </a:solidFill>
              </a:rPr>
              <a:t>8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5" name="Правоугаоник заобљених углова 14"/>
          <p:cNvSpPr/>
          <p:nvPr/>
        </p:nvSpPr>
        <p:spPr>
          <a:xfrm>
            <a:off x="3566552" y="3250504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56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16" name="Правоугаоник заобљених углова 15"/>
          <p:cNvSpPr/>
          <p:nvPr/>
        </p:nvSpPr>
        <p:spPr>
          <a:xfrm>
            <a:off x="3573408" y="3250504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7 • </a:t>
            </a:r>
            <a:r>
              <a:rPr lang="en-US" sz="3600" b="1" dirty="0" smtClean="0">
                <a:solidFill>
                  <a:prstClr val="white"/>
                </a:solidFill>
              </a:rPr>
              <a:t>8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7" name="Правоугаоник заобљених углова 16"/>
          <p:cNvSpPr/>
          <p:nvPr/>
        </p:nvSpPr>
        <p:spPr>
          <a:xfrm>
            <a:off x="5114229" y="3279848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64</a:t>
            </a:r>
            <a:endParaRPr lang="sr-Cyrl-RS" sz="4400" b="1" dirty="0">
              <a:solidFill>
                <a:prstClr val="white"/>
              </a:solidFill>
            </a:endParaRPr>
          </a:p>
        </p:txBody>
      </p:sp>
      <p:sp>
        <p:nvSpPr>
          <p:cNvPr id="18" name="Правоугаоник заобљених углова 17"/>
          <p:cNvSpPr/>
          <p:nvPr/>
        </p:nvSpPr>
        <p:spPr>
          <a:xfrm>
            <a:off x="5114229" y="3279848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8 • </a:t>
            </a:r>
            <a:r>
              <a:rPr lang="en-US" sz="3600" b="1" dirty="0" smtClean="0">
                <a:solidFill>
                  <a:prstClr val="white"/>
                </a:solidFill>
              </a:rPr>
              <a:t>8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19" name="Правоугаоник заобљених углова 18"/>
          <p:cNvSpPr/>
          <p:nvPr/>
        </p:nvSpPr>
        <p:spPr>
          <a:xfrm>
            <a:off x="6704549" y="3278711"/>
            <a:ext cx="1188720" cy="1005840"/>
          </a:xfrm>
          <a:prstGeom prst="roundRect">
            <a:avLst/>
          </a:prstGeom>
          <a:solidFill>
            <a:srgbClr val="74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</a:rPr>
              <a:t>9 </a:t>
            </a:r>
            <a:r>
              <a:rPr lang="en-US" sz="3600" b="1">
                <a:solidFill>
                  <a:prstClr val="white"/>
                </a:solidFill>
              </a:rPr>
              <a:t>• </a:t>
            </a:r>
            <a:r>
              <a:rPr lang="en-US" sz="3600" b="1" smtClean="0">
                <a:solidFill>
                  <a:prstClr val="white"/>
                </a:solidFill>
              </a:rPr>
              <a:t>8</a:t>
            </a:r>
            <a:endParaRPr lang="sr-Cyrl-RS" sz="3600" b="1" dirty="0">
              <a:solidFill>
                <a:prstClr val="white"/>
              </a:solidFill>
            </a:endParaRPr>
          </a:p>
        </p:txBody>
      </p:sp>
      <p:sp>
        <p:nvSpPr>
          <p:cNvPr id="20" name="Правоугаоник 19"/>
          <p:cNvSpPr/>
          <p:nvPr/>
        </p:nvSpPr>
        <p:spPr>
          <a:xfrm>
            <a:off x="1145656" y="4751457"/>
            <a:ext cx="7010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sr-Cyrl-RS" sz="4000" b="1" dirty="0" smtClean="0">
                <a:solidFill>
                  <a:srgbClr val="740000"/>
                </a:solidFill>
                <a:latin typeface="Calibri"/>
              </a:rPr>
              <a:t>Израчунај и </a:t>
            </a:r>
            <a:r>
              <a:rPr lang="sr-Cyrl-RS" sz="4000" b="1" dirty="0">
                <a:solidFill>
                  <a:srgbClr val="740000"/>
                </a:solidFill>
                <a:latin typeface="Calibri"/>
              </a:rPr>
              <a:t>провери резултат</a:t>
            </a:r>
            <a:endParaRPr lang="sr-Latn-RS" sz="4000" b="1" dirty="0">
              <a:solidFill>
                <a:srgbClr val="740000"/>
              </a:solidFill>
              <a:latin typeface="Calibri"/>
            </a:endParaRPr>
          </a:p>
        </p:txBody>
      </p:sp>
      <p:sp>
        <p:nvSpPr>
          <p:cNvPr id="21" name="Стрелица надесно 20">
            <a:hlinkClick r:id="rId2" action="ppaction://hlinksldjump"/>
          </p:cNvPr>
          <p:cNvSpPr/>
          <p:nvPr/>
        </p:nvSpPr>
        <p:spPr>
          <a:xfrm>
            <a:off x="5722840" y="5967351"/>
            <a:ext cx="1187797" cy="685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00B0F0"/>
                </a:solidFill>
              </a:rPr>
              <a:t>ДАЉЕ</a:t>
            </a:r>
            <a:r>
              <a:rPr lang="sr-Cyrl-RS" dirty="0" smtClean="0"/>
              <a:t> </a:t>
            </a:r>
            <a:endParaRPr lang="sr-Cyrl-RS" dirty="0"/>
          </a:p>
        </p:txBody>
      </p:sp>
      <p:pic>
        <p:nvPicPr>
          <p:cNvPr id="17410" name="Picture 2" descr="G:\tablica mnozenja\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304800"/>
            <a:ext cx="427672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96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угаоник 3"/>
          <p:cNvSpPr/>
          <p:nvPr/>
        </p:nvSpPr>
        <p:spPr>
          <a:xfrm>
            <a:off x="2735600" y="2767281"/>
            <a:ext cx="367280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800" b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sr-Cyrl-RS" sz="8000" b="1" dirty="0">
                <a:solidFill>
                  <a:srgbClr val="C00000"/>
                </a:solidFill>
                <a:latin typeface="Calibri"/>
              </a:rPr>
              <a:t>К Р А Ј !</a:t>
            </a:r>
            <a:endParaRPr lang="sr-Cyrl-RS" dirty="0">
              <a:solidFill>
                <a:srgbClr val="C00000"/>
              </a:solidFill>
            </a:endParaRPr>
          </a:p>
        </p:txBody>
      </p:sp>
      <p:pic>
        <p:nvPicPr>
          <p:cNvPr id="16386" name="Picture 2" descr="G:\tablica mnozenja\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1000"/>
            <a:ext cx="427672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52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</Template>
  <TotalTime>5</TotalTime>
  <Words>44</Words>
  <Application>Microsoft Office PowerPoint</Application>
  <PresentationFormat>Пројекција на екрану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3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3</vt:i4>
      </vt:variant>
    </vt:vector>
  </HeadingPairs>
  <TitlesOfParts>
    <vt:vector size="7" baseType="lpstr">
      <vt:lpstr>Calibri</vt:lpstr>
      <vt:lpstr>Arial</vt:lpstr>
      <vt:lpstr>Times New Roman</vt:lpstr>
      <vt:lpstr>8</vt:lpstr>
      <vt:lpstr>PowerPoint презентација</vt:lpstr>
      <vt:lpstr>PowerPoint презентација</vt:lpstr>
      <vt:lpstr>PowerPoint презентација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skola</dc:creator>
  <cp:lastModifiedBy>skola</cp:lastModifiedBy>
  <cp:revision>1</cp:revision>
  <dcterms:created xsi:type="dcterms:W3CDTF">2013-04-10T13:04:52Z</dcterms:created>
  <dcterms:modified xsi:type="dcterms:W3CDTF">2013-04-10T13:10:38Z</dcterms:modified>
</cp:coreProperties>
</file>