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3"/>
  </p:notesMasterIdLst>
  <p:sldIdLst>
    <p:sldId id="275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5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9" r:id="rId21"/>
    <p:sldId id="278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859"/>
    <a:srgbClr val="F3BD35"/>
    <a:srgbClr val="57F41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4F439-25EB-4AEC-A8BE-200958915447}" type="datetimeFigureOut">
              <a:rPr lang="sr-Latn-CS" smtClean="0"/>
              <a:t>28.12.2012</a:t>
            </a:fld>
            <a:endParaRPr lang="sr-Latn-C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25A71-59EB-4217-948C-1311ADC5033E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8635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1E39-5A9C-49F9-B199-9F87B45DD3E1}" type="datetimeFigureOut">
              <a:rPr lang="sr-Latn-CS" smtClean="0"/>
              <a:t>28.12.2012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0D7C-C1DB-410F-B847-B8BEE2428423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19573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1E39-5A9C-49F9-B199-9F87B45DD3E1}" type="datetimeFigureOut">
              <a:rPr lang="sr-Latn-CS" smtClean="0"/>
              <a:t>28.12.2012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0D7C-C1DB-410F-B847-B8BEE2428423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155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1E39-5A9C-49F9-B199-9F87B45DD3E1}" type="datetimeFigureOut">
              <a:rPr lang="sr-Latn-CS" smtClean="0"/>
              <a:t>28.12.2012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0D7C-C1DB-410F-B847-B8BEE2428423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6535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28.12.2012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99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28.12.2012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14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28.12.2012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63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28.12.2012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30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28.12.2012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400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28.12.2012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33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28.12.2012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94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28.12.2012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61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1E39-5A9C-49F9-B199-9F87B45DD3E1}" type="datetimeFigureOut">
              <a:rPr lang="sr-Latn-CS" smtClean="0"/>
              <a:t>28.12.2012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0D7C-C1DB-410F-B847-B8BEE2428423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50023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28.12.2012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67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28.12.2012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40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28.12.2012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54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73BD-1AC5-4328-9FD0-7D793995187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28.12.2012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B0DA-452B-462C-B9C4-098B50E2531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44053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73BD-1AC5-4328-9FD0-7D793995187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28.12.2012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B0DA-452B-462C-B9C4-098B50E2531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52221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73BD-1AC5-4328-9FD0-7D793995187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28.12.2012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B0DA-452B-462C-B9C4-098B50E2531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70181"/>
      </p:ext>
    </p:extLst>
  </p:cSld>
  <p:clrMapOvr>
    <a:masterClrMapping/>
  </p:clrMapOvr>
  <p:transition>
    <p:split orient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73BD-1AC5-4328-9FD0-7D793995187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28.12.2012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B0DA-452B-462C-B9C4-098B50E2531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37393"/>
      </p:ext>
    </p:extLst>
  </p:cSld>
  <p:clrMapOvr>
    <a:masterClrMapping/>
  </p:clrMapOvr>
  <p:transition>
    <p:split orient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73BD-1AC5-4328-9FD0-7D793995187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28.12.2012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B0DA-452B-462C-B9C4-098B50E2531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209538"/>
      </p:ext>
    </p:extLst>
  </p:cSld>
  <p:clrMapOvr>
    <a:masterClrMapping/>
  </p:clrMapOvr>
  <p:transition>
    <p:split orient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73BD-1AC5-4328-9FD0-7D793995187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28.12.2012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B0DA-452B-462C-B9C4-098B50E2531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800316"/>
      </p:ext>
    </p:extLst>
  </p:cSld>
  <p:clrMapOvr>
    <a:masterClrMapping/>
  </p:clrMapOvr>
  <p:transition>
    <p:split orient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73BD-1AC5-4328-9FD0-7D793995187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28.12.2012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B0DA-452B-462C-B9C4-098B50E2531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7126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1E39-5A9C-49F9-B199-9F87B45DD3E1}" type="datetimeFigureOut">
              <a:rPr lang="sr-Latn-CS" smtClean="0"/>
              <a:t>28.12.2012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0D7C-C1DB-410F-B847-B8BEE2428423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415581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73BD-1AC5-4328-9FD0-7D793995187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28.12.2012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B0DA-452B-462C-B9C4-098B50E2531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39361"/>
      </p:ext>
    </p:extLst>
  </p:cSld>
  <p:clrMapOvr>
    <a:masterClrMapping/>
  </p:clrMapOvr>
  <p:transition>
    <p:split orient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73BD-1AC5-4328-9FD0-7D793995187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28.12.2012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BAB0DA-452B-462C-B9C4-098B50E2531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02906"/>
      </p:ext>
    </p:extLst>
  </p:cSld>
  <p:clrMapOvr>
    <a:masterClrMapping/>
  </p:clrMapOvr>
  <p:transition>
    <p:split orient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73BD-1AC5-4328-9FD0-7D793995187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28.12.2012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B0DA-452B-462C-B9C4-098B50E2531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85814"/>
      </p:ext>
    </p:extLst>
  </p:cSld>
  <p:clrMapOvr>
    <a:masterClrMapping/>
  </p:clrMapOvr>
  <p:transition>
    <p:split orient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73BD-1AC5-4328-9FD0-7D793995187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28.12.2012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B0DA-452B-462C-B9C4-098B50E2531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76373"/>
      </p:ext>
    </p:extLst>
  </p:cSld>
  <p:clrMapOvr>
    <a:masterClrMapping/>
  </p:clrMapOvr>
  <p:transition>
    <p:split orient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education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73063"/>
            <a:ext cx="6215063" cy="750887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r-Cyrl-CS" noProof="0" smtClean="0"/>
              <a:t>Кликните и уредите наслов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257460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424319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</p:spTree>
    <p:extLst>
      <p:ext uri="{BB962C8B-B14F-4D97-AF65-F5344CB8AC3E}">
        <p14:creationId xmlns:p14="http://schemas.microsoft.com/office/powerpoint/2010/main" val="23537677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179388" y="1552575"/>
            <a:ext cx="4316412" cy="4900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552575"/>
            <a:ext cx="4318000" cy="4900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381335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05269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3504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1E39-5A9C-49F9-B199-9F87B45DD3E1}" type="datetimeFigureOut">
              <a:rPr lang="sr-Latn-CS" smtClean="0"/>
              <a:t>28.12.2012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0D7C-C1DB-410F-B847-B8BEE2428423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628551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9307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</p:spTree>
    <p:extLst>
      <p:ext uri="{BB962C8B-B14F-4D97-AF65-F5344CB8AC3E}">
        <p14:creationId xmlns:p14="http://schemas.microsoft.com/office/powerpoint/2010/main" val="38330522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</p:spTree>
    <p:extLst>
      <p:ext uri="{BB962C8B-B14F-4D97-AF65-F5344CB8AC3E}">
        <p14:creationId xmlns:p14="http://schemas.microsoft.com/office/powerpoint/2010/main" val="34732246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851945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770688" y="960438"/>
            <a:ext cx="2195512" cy="5492750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179388" y="960438"/>
            <a:ext cx="6438900" cy="5492750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4550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Наслов и график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411288" y="960438"/>
            <a:ext cx="5822950" cy="592137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графикон 2"/>
          <p:cNvSpPr>
            <a:spLocks noGrp="1"/>
          </p:cNvSpPr>
          <p:nvPr>
            <p:ph type="chart" idx="1"/>
          </p:nvPr>
        </p:nvSpPr>
        <p:spPr>
          <a:xfrm>
            <a:off x="179388" y="1552575"/>
            <a:ext cx="8786812" cy="4900613"/>
          </a:xfrm>
        </p:spPr>
        <p:txBody>
          <a:bodyPr/>
          <a:lstStyle/>
          <a:p>
            <a:r>
              <a:rPr lang="sr-Cyrl-CS" smtClean="0"/>
              <a:t>Кликните на икону и додајте графикон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666186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Наслов и таб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411288" y="960438"/>
            <a:ext cx="5822950" cy="592137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абелу 2"/>
          <p:cNvSpPr>
            <a:spLocks noGrp="1"/>
          </p:cNvSpPr>
          <p:nvPr>
            <p:ph type="tbl" idx="1"/>
          </p:nvPr>
        </p:nvSpPr>
        <p:spPr>
          <a:xfrm>
            <a:off x="179388" y="1552575"/>
            <a:ext cx="8786812" cy="4900613"/>
          </a:xfrm>
        </p:spPr>
        <p:txBody>
          <a:bodyPr/>
          <a:lstStyle/>
          <a:p>
            <a:r>
              <a:rPr lang="sr-Cyrl-CS" smtClean="0"/>
              <a:t>Кликните на икону и додајте табелу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582022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Наслов и дијаграм или организациони дијагра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411288" y="960438"/>
            <a:ext cx="5822950" cy="592137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SmartArt графику 2"/>
          <p:cNvSpPr>
            <a:spLocks noGrp="1"/>
          </p:cNvSpPr>
          <p:nvPr>
            <p:ph type="dgm" idx="1"/>
          </p:nvPr>
        </p:nvSpPr>
        <p:spPr>
          <a:xfrm>
            <a:off x="179388" y="1552575"/>
            <a:ext cx="8786812" cy="4900613"/>
          </a:xfrm>
        </p:spPr>
        <p:txBody>
          <a:bodyPr/>
          <a:lstStyle/>
          <a:p>
            <a:r>
              <a:rPr lang="sr-Cyrl-CS" smtClean="0"/>
              <a:t>Кликните на икону и додајте SmartArt графику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8463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1E39-5A9C-49F9-B199-9F87B45DD3E1}" type="datetimeFigureOut">
              <a:rPr lang="sr-Latn-CS" smtClean="0"/>
              <a:t>28.12.2012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0D7C-C1DB-410F-B847-B8BEE2428423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9157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1E39-5A9C-49F9-B199-9F87B45DD3E1}" type="datetimeFigureOut">
              <a:rPr lang="sr-Latn-CS" smtClean="0"/>
              <a:t>28.12.2012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0D7C-C1DB-410F-B847-B8BEE2428423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9494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1E39-5A9C-49F9-B199-9F87B45DD3E1}" type="datetimeFigureOut">
              <a:rPr lang="sr-Latn-CS" smtClean="0"/>
              <a:t>28.12.2012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0D7C-C1DB-410F-B847-B8BEE2428423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875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1E39-5A9C-49F9-B199-9F87B45DD3E1}" type="datetimeFigureOut">
              <a:rPr lang="sr-Latn-CS" smtClean="0"/>
              <a:t>28.12.2012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0D7C-C1DB-410F-B847-B8BEE2428423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1208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1E39-5A9C-49F9-B199-9F87B45DD3E1}" type="datetimeFigureOut">
              <a:rPr lang="sr-Latn-CS" smtClean="0"/>
              <a:t>28.12.2012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0D7C-C1DB-410F-B847-B8BEE2428423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9679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31E39-5A9C-49F9-B199-9F87B45DD3E1}" type="datetimeFigureOut">
              <a:rPr lang="sr-Latn-CS" smtClean="0"/>
              <a:t>28.12.2012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50D7C-C1DB-410F-B847-B8BEE2428423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1330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E3EA-B358-406D-B1BE-D3D041DCC479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28.12.2012</a:t>
            </a:fld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5B910-5848-4486-9ED1-D11C96876275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1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CB73BD-1AC5-4328-9FD0-7D793995187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28.12.2012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BAB0DA-452B-462C-B9C4-098B50E2531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107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education19_h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5" name="Picture 3" descr="education19_h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4938"/>
            <a:ext cx="9144000" cy="37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411288" y="960438"/>
            <a:ext cx="582295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310" tIns="32155" rIns="64310" bIns="321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Heading Comes Here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552575"/>
            <a:ext cx="8786812" cy="490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310" tIns="32155" rIns="64310" bIns="32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906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rgbClr val="003399"/>
          </a:solidFill>
          <a:latin typeface="+mj-lt"/>
          <a:ea typeface="+mj-ea"/>
          <a:cs typeface="+mj-cs"/>
        </a:defRPr>
      </a:lvl1pPr>
      <a:lvl2pPr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rgbClr val="003399"/>
          </a:solidFill>
          <a:latin typeface="Arial" charset="0"/>
          <a:cs typeface="Arial" charset="0"/>
        </a:defRPr>
      </a:lvl2pPr>
      <a:lvl3pPr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rgbClr val="003399"/>
          </a:solidFill>
          <a:latin typeface="Arial" charset="0"/>
          <a:cs typeface="Arial" charset="0"/>
        </a:defRPr>
      </a:lvl3pPr>
      <a:lvl4pPr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rgbClr val="003399"/>
          </a:solidFill>
          <a:latin typeface="Arial" charset="0"/>
          <a:cs typeface="Arial" charset="0"/>
        </a:defRPr>
      </a:lvl4pPr>
      <a:lvl5pPr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rgbClr val="003399"/>
          </a:solidFill>
          <a:latin typeface="Arial" charset="0"/>
          <a:cs typeface="Arial" charset="0"/>
        </a:defRPr>
      </a:lvl5pPr>
      <a:lvl6pPr marL="457200"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rgbClr val="003399"/>
          </a:solidFill>
          <a:latin typeface="Arial" charset="0"/>
          <a:cs typeface="Arial" charset="0"/>
        </a:defRPr>
      </a:lvl6pPr>
      <a:lvl7pPr marL="914400"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rgbClr val="003399"/>
          </a:solidFill>
          <a:latin typeface="Arial" charset="0"/>
          <a:cs typeface="Arial" charset="0"/>
        </a:defRPr>
      </a:lvl7pPr>
      <a:lvl8pPr marL="1371600"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rgbClr val="003399"/>
          </a:solidFill>
          <a:latin typeface="Arial" charset="0"/>
          <a:cs typeface="Arial" charset="0"/>
        </a:defRPr>
      </a:lvl8pPr>
      <a:lvl9pPr marL="1828800"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rgbClr val="003399"/>
          </a:solidFill>
          <a:latin typeface="Arial" charset="0"/>
          <a:cs typeface="Arial" charset="0"/>
        </a:defRPr>
      </a:lvl9pPr>
    </p:titleStyle>
    <p:bodyStyle>
      <a:lvl1pPr marL="241300" indent="-241300" algn="l" defTabSz="642938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rgbClr val="003399"/>
          </a:solidFill>
          <a:latin typeface="+mn-lt"/>
          <a:ea typeface="+mn-ea"/>
          <a:cs typeface="+mn-cs"/>
        </a:defRPr>
      </a:lvl1pPr>
      <a:lvl2pPr marL="522288" indent="-200025" algn="l" defTabSz="6429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3399"/>
          </a:solidFill>
          <a:latin typeface="+mn-lt"/>
          <a:cs typeface="+mn-cs"/>
        </a:defRPr>
      </a:lvl2pPr>
      <a:lvl3pPr marL="803275" indent="-160338" algn="l" defTabSz="642938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003399"/>
          </a:solidFill>
          <a:latin typeface="+mn-lt"/>
          <a:cs typeface="+mn-cs"/>
        </a:defRPr>
      </a:lvl3pPr>
      <a:lvl4pPr marL="1125538" indent="-160338" algn="l" defTabSz="642938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3399"/>
          </a:solidFill>
          <a:latin typeface="+mn-lt"/>
          <a:cs typeface="+mn-cs"/>
        </a:defRPr>
      </a:lvl4pPr>
      <a:lvl5pPr marL="1446213" indent="-160338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  <a:cs typeface="+mn-cs"/>
        </a:defRPr>
      </a:lvl5pPr>
      <a:lvl6pPr marL="1903413" indent="-160338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  <a:cs typeface="+mn-cs"/>
        </a:defRPr>
      </a:lvl6pPr>
      <a:lvl7pPr marL="2360613" indent="-160338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  <a:cs typeface="+mn-cs"/>
        </a:defRPr>
      </a:lvl7pPr>
      <a:lvl8pPr marL="2817813" indent="-160338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  <a:cs typeface="+mn-cs"/>
        </a:defRPr>
      </a:lvl8pPr>
      <a:lvl9pPr marL="3275013" indent="-160338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чић 3"/>
          <p:cNvSpPr/>
          <p:nvPr/>
        </p:nvSpPr>
        <p:spPr>
          <a:xfrm>
            <a:off x="304800" y="580181"/>
            <a:ext cx="1143000" cy="1143000"/>
          </a:xfrm>
          <a:prstGeom prst="cloud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dirty="0" smtClean="0">
                <a:solidFill>
                  <a:prstClr val="white"/>
                </a:solidFill>
              </a:rPr>
              <a:t>М</a:t>
            </a:r>
            <a:endParaRPr lang="sr-Latn-CS" sz="2800" dirty="0" smtClean="0">
              <a:solidFill>
                <a:prstClr val="white"/>
              </a:solidFill>
            </a:endParaRPr>
          </a:p>
        </p:txBody>
      </p:sp>
      <p:sp>
        <p:nvSpPr>
          <p:cNvPr id="5" name="Облачић 4"/>
          <p:cNvSpPr/>
          <p:nvPr/>
        </p:nvSpPr>
        <p:spPr>
          <a:xfrm>
            <a:off x="1295400" y="580181"/>
            <a:ext cx="1143000" cy="1143000"/>
          </a:xfrm>
          <a:prstGeom prst="cloud">
            <a:avLst/>
          </a:prstGeom>
          <a:solidFill>
            <a:srgbClr val="FFFF0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>
                <a:solidFill>
                  <a:prstClr val="white"/>
                </a:solidFill>
              </a:rPr>
              <a:t>А</a:t>
            </a:r>
            <a:endParaRPr lang="sr-Latn-CS" sz="3200" dirty="0" smtClean="0">
              <a:solidFill>
                <a:prstClr val="white"/>
              </a:solidFill>
            </a:endParaRPr>
          </a:p>
        </p:txBody>
      </p:sp>
      <p:sp>
        <p:nvSpPr>
          <p:cNvPr id="6" name="Облачић 5"/>
          <p:cNvSpPr/>
          <p:nvPr/>
        </p:nvSpPr>
        <p:spPr>
          <a:xfrm>
            <a:off x="2057400" y="1236561"/>
            <a:ext cx="1143000" cy="11430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>
                <a:solidFill>
                  <a:prstClr val="white"/>
                </a:solidFill>
              </a:rPr>
              <a:t>Т</a:t>
            </a:r>
            <a:endParaRPr lang="sr-Latn-CS" sz="3200" dirty="0" smtClean="0">
              <a:solidFill>
                <a:prstClr val="white"/>
              </a:solidFill>
            </a:endParaRPr>
          </a:p>
        </p:txBody>
      </p:sp>
      <p:sp>
        <p:nvSpPr>
          <p:cNvPr id="7" name="Облачић 6"/>
          <p:cNvSpPr/>
          <p:nvPr/>
        </p:nvSpPr>
        <p:spPr>
          <a:xfrm>
            <a:off x="2971800" y="580181"/>
            <a:ext cx="1143000" cy="1143000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>
                <a:solidFill>
                  <a:prstClr val="white"/>
                </a:solidFill>
              </a:rPr>
              <a:t>Е</a:t>
            </a:r>
            <a:endParaRPr lang="sr-Latn-CS" sz="3200" dirty="0" smtClean="0">
              <a:solidFill>
                <a:prstClr val="white"/>
              </a:solidFill>
            </a:endParaRPr>
          </a:p>
        </p:txBody>
      </p:sp>
      <p:sp>
        <p:nvSpPr>
          <p:cNvPr id="8" name="Облачић 7"/>
          <p:cNvSpPr/>
          <p:nvPr/>
        </p:nvSpPr>
        <p:spPr>
          <a:xfrm>
            <a:off x="3667246" y="1151681"/>
            <a:ext cx="1143000" cy="1143000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>
                <a:solidFill>
                  <a:prstClr val="white"/>
                </a:solidFill>
              </a:rPr>
              <a:t>М</a:t>
            </a:r>
            <a:endParaRPr lang="sr-Latn-CS" sz="3200" dirty="0" smtClean="0">
              <a:solidFill>
                <a:prstClr val="white"/>
              </a:solidFill>
            </a:endParaRPr>
          </a:p>
        </p:txBody>
      </p:sp>
      <p:sp>
        <p:nvSpPr>
          <p:cNvPr id="9" name="Облачић 8"/>
          <p:cNvSpPr/>
          <p:nvPr/>
        </p:nvSpPr>
        <p:spPr>
          <a:xfrm>
            <a:off x="4521843" y="381000"/>
            <a:ext cx="1143000" cy="1143000"/>
          </a:xfrm>
          <a:prstGeom prst="cloud">
            <a:avLst/>
          </a:prstGeom>
          <a:solidFill>
            <a:srgbClr val="FF0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>
                <a:solidFill>
                  <a:prstClr val="white"/>
                </a:solidFill>
              </a:rPr>
              <a:t>А</a:t>
            </a:r>
            <a:endParaRPr lang="sr-Latn-CS" sz="3200" dirty="0" smtClean="0">
              <a:solidFill>
                <a:prstClr val="white"/>
              </a:solidFill>
            </a:endParaRPr>
          </a:p>
        </p:txBody>
      </p:sp>
      <p:sp>
        <p:nvSpPr>
          <p:cNvPr id="10" name="Облачић 9"/>
          <p:cNvSpPr/>
          <p:nvPr/>
        </p:nvSpPr>
        <p:spPr>
          <a:xfrm>
            <a:off x="5486400" y="298319"/>
            <a:ext cx="1143000" cy="11430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>
                <a:solidFill>
                  <a:prstClr val="white"/>
                </a:solidFill>
              </a:rPr>
              <a:t>Т</a:t>
            </a:r>
            <a:endParaRPr lang="sr-Latn-CS" sz="3200" dirty="0" smtClean="0">
              <a:solidFill>
                <a:prstClr val="white"/>
              </a:solidFill>
            </a:endParaRPr>
          </a:p>
        </p:txBody>
      </p:sp>
      <p:sp>
        <p:nvSpPr>
          <p:cNvPr id="11" name="Облачић 10"/>
          <p:cNvSpPr/>
          <p:nvPr/>
        </p:nvSpPr>
        <p:spPr>
          <a:xfrm>
            <a:off x="6210300" y="952500"/>
            <a:ext cx="1143000" cy="1143000"/>
          </a:xfrm>
          <a:prstGeom prst="cloud">
            <a:avLst/>
          </a:prstGeom>
          <a:solidFill>
            <a:srgbClr val="EF1D6D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>
                <a:solidFill>
                  <a:prstClr val="white"/>
                </a:solidFill>
              </a:rPr>
              <a:t>И</a:t>
            </a:r>
            <a:endParaRPr lang="sr-Latn-CS" sz="3200" dirty="0" smtClean="0">
              <a:solidFill>
                <a:prstClr val="white"/>
              </a:solidFill>
            </a:endParaRPr>
          </a:p>
        </p:txBody>
      </p:sp>
      <p:sp>
        <p:nvSpPr>
          <p:cNvPr id="12" name="Облачић 11"/>
          <p:cNvSpPr/>
          <p:nvPr/>
        </p:nvSpPr>
        <p:spPr>
          <a:xfrm>
            <a:off x="7086600" y="1580697"/>
            <a:ext cx="1143000" cy="1143000"/>
          </a:xfrm>
          <a:prstGeom prst="cloud">
            <a:avLst/>
          </a:prstGeom>
          <a:solidFill>
            <a:srgbClr val="638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>
                <a:solidFill>
                  <a:prstClr val="white"/>
                </a:solidFill>
              </a:rPr>
              <a:t>К</a:t>
            </a:r>
            <a:endParaRPr lang="sr-Latn-CS" sz="3200" dirty="0" smtClean="0">
              <a:solidFill>
                <a:prstClr val="white"/>
              </a:solidFill>
            </a:endParaRPr>
          </a:p>
        </p:txBody>
      </p:sp>
      <p:sp>
        <p:nvSpPr>
          <p:cNvPr id="14" name="Правоугаоник 13"/>
          <p:cNvSpPr/>
          <p:nvPr/>
        </p:nvSpPr>
        <p:spPr>
          <a:xfrm>
            <a:off x="2593740" y="2967335"/>
            <a:ext cx="395653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Сабирање и </a:t>
            </a:r>
          </a:p>
          <a:p>
            <a:pPr algn="ctr"/>
            <a:r>
              <a:rPr lang="sr-Cyrl-CS" sz="54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одузимање </a:t>
            </a:r>
          </a:p>
          <a:p>
            <a:pPr algn="ctr"/>
            <a:r>
              <a:rPr lang="sr-Cyrl-CS" sz="54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до 2о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815" y="670858"/>
            <a:ext cx="117633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Слика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953" y="5715000"/>
            <a:ext cx="1767344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7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ПРЕЛАЗ ,,ДЕСЕТИЦЕ,,</a:t>
            </a:r>
            <a:endParaRPr lang="sr-Latn-CS" dirty="0">
              <a:solidFill>
                <a:srgbClr val="0070C0"/>
              </a:solidFill>
            </a:endParaRP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9+5=                                                   11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8+4=                                                   14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7+8=                                                   16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8+8=                                                   12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5+6=                                                   15</a:t>
            </a:r>
            <a:endParaRPr lang="sr-Latn-CS" b="1" dirty="0">
              <a:solidFill>
                <a:srgbClr val="0070C0"/>
              </a:solidFill>
            </a:endParaRPr>
          </a:p>
        </p:txBody>
      </p:sp>
      <p:cxnSp>
        <p:nvCxnSpPr>
          <p:cNvPr id="8" name="Права линија спајања са стрелицом 7"/>
          <p:cNvCxnSpPr/>
          <p:nvPr/>
        </p:nvCxnSpPr>
        <p:spPr>
          <a:xfrm>
            <a:off x="1447800" y="1905000"/>
            <a:ext cx="457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05600" y="2209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/>
              <a:t>Тачно!</a:t>
            </a:r>
            <a:endParaRPr lang="sr-Latn-C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80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ПРЕЛАЗ ,,ДЕСЕТИЦЕ,,</a:t>
            </a:r>
            <a:endParaRPr lang="sr-Latn-CS" dirty="0">
              <a:solidFill>
                <a:srgbClr val="0070C0"/>
              </a:solidFill>
            </a:endParaRP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9+5=                                                   11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8+4=                                                   14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7+8=                                                   16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8+8=                                                   12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5+6=                                                   15</a:t>
            </a:r>
            <a:endParaRPr lang="sr-Latn-CS" b="1" dirty="0">
              <a:solidFill>
                <a:srgbClr val="0070C0"/>
              </a:solidFill>
            </a:endParaRPr>
          </a:p>
        </p:txBody>
      </p:sp>
      <p:cxnSp>
        <p:nvCxnSpPr>
          <p:cNvPr id="4" name="Права линија спајања са стрелицом 3"/>
          <p:cNvCxnSpPr/>
          <p:nvPr/>
        </p:nvCxnSpPr>
        <p:spPr>
          <a:xfrm>
            <a:off x="1447800" y="2514600"/>
            <a:ext cx="4572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авоугаоник 2"/>
          <p:cNvSpPr/>
          <p:nvPr/>
        </p:nvSpPr>
        <p:spPr>
          <a:xfrm>
            <a:off x="6629400" y="3429000"/>
            <a:ext cx="1171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CS" sz="2800" dirty="0" smtClean="0">
                <a:solidFill>
                  <a:prstClr val="black"/>
                </a:solidFill>
              </a:rPr>
              <a:t>Тачно!</a:t>
            </a:r>
            <a:endParaRPr lang="sr-Latn-CS" sz="2800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73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ПРЕЛАЗ ,,ДЕСЕТИЦЕ,,</a:t>
            </a:r>
            <a:endParaRPr lang="sr-Latn-CS" dirty="0">
              <a:solidFill>
                <a:srgbClr val="0070C0"/>
              </a:solidFill>
            </a:endParaRP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9+5=                                                   11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8+4=                                                   14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7+8=                                                   16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8+8=                                                   12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5+6=                                                   15</a:t>
            </a:r>
            <a:endParaRPr lang="sr-Latn-CS" b="1" dirty="0">
              <a:solidFill>
                <a:srgbClr val="0070C0"/>
              </a:solidFill>
            </a:endParaRPr>
          </a:p>
        </p:txBody>
      </p:sp>
      <p:cxnSp>
        <p:nvCxnSpPr>
          <p:cNvPr id="5" name="Права линија спајања са стрелицом 4"/>
          <p:cNvCxnSpPr/>
          <p:nvPr/>
        </p:nvCxnSpPr>
        <p:spPr>
          <a:xfrm>
            <a:off x="1447800" y="3048000"/>
            <a:ext cx="4495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53200" y="3962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2800" dirty="0">
                <a:solidFill>
                  <a:prstClr val="black"/>
                </a:solidFill>
              </a:rPr>
              <a:t>Тачно!</a:t>
            </a:r>
            <a:endParaRPr lang="sr-Latn-CS" sz="2800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60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ПРЕЛАЗ ,,ДЕСЕТИЦЕ,,</a:t>
            </a:r>
            <a:endParaRPr lang="sr-Latn-CS" dirty="0">
              <a:solidFill>
                <a:srgbClr val="0070C0"/>
              </a:solidFill>
            </a:endParaRP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9+5=                                                   11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8+4=                                                   14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7+8=                                                   16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8+8=                                                   12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5+6=                                                   15</a:t>
            </a:r>
            <a:endParaRPr lang="sr-Latn-CS" b="1" dirty="0">
              <a:solidFill>
                <a:srgbClr val="0070C0"/>
              </a:solidFill>
            </a:endParaRPr>
          </a:p>
        </p:txBody>
      </p:sp>
      <p:cxnSp>
        <p:nvCxnSpPr>
          <p:cNvPr id="7" name="Права линија спајања са стрелицом 6"/>
          <p:cNvCxnSpPr/>
          <p:nvPr/>
        </p:nvCxnSpPr>
        <p:spPr>
          <a:xfrm flipV="1">
            <a:off x="1371600" y="3048000"/>
            <a:ext cx="457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629400" y="2819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2800" dirty="0">
                <a:solidFill>
                  <a:prstClr val="black"/>
                </a:solidFill>
              </a:rPr>
              <a:t>Тачно!</a:t>
            </a:r>
            <a:endParaRPr lang="sr-Latn-CS" sz="28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65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ПРЕЛАЗ ,,ДЕСЕТИЦЕ,,</a:t>
            </a:r>
            <a:endParaRPr lang="sr-Latn-CS" dirty="0">
              <a:solidFill>
                <a:srgbClr val="0070C0"/>
              </a:solidFill>
            </a:endParaRP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idx="1"/>
          </p:nvPr>
        </p:nvSpPr>
        <p:spPr>
          <a:xfrm>
            <a:off x="457200" y="157512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9+5=                                                   11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8+4=                                                   14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7+8=                                                   16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8+8=                                                   12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5+6=                                                   15</a:t>
            </a:r>
            <a:endParaRPr lang="sr-Latn-CS" b="1" dirty="0">
              <a:solidFill>
                <a:srgbClr val="0070C0"/>
              </a:solidFill>
            </a:endParaRPr>
          </a:p>
        </p:txBody>
      </p:sp>
      <p:cxnSp>
        <p:nvCxnSpPr>
          <p:cNvPr id="9" name="Права линија спајања са стрелицом 8"/>
          <p:cNvCxnSpPr/>
          <p:nvPr/>
        </p:nvCxnSpPr>
        <p:spPr>
          <a:xfrm flipV="1">
            <a:off x="1371600" y="1981200"/>
            <a:ext cx="45720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53200" y="1605023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2800" dirty="0">
                <a:solidFill>
                  <a:prstClr val="black"/>
                </a:solidFill>
              </a:rPr>
              <a:t>Тачно!</a:t>
            </a:r>
            <a:endParaRPr lang="sr-Latn-CS" sz="2800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89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"/>
            <a:ext cx="7864475" cy="5334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sr-Cyrl-CS" sz="6000" b="1" dirty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CS" sz="6000" b="1" dirty="0" smtClean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абирамо:</a:t>
            </a:r>
            <a:endParaRPr lang="ru-RU" sz="6000" b="1" dirty="0">
              <a:ln w="1905"/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39" name="Rectangle 43"/>
          <p:cNvSpPr>
            <a:spLocks noChangeArrowheads="1"/>
          </p:cNvSpPr>
          <p:nvPr/>
        </p:nvSpPr>
        <p:spPr bwMode="auto">
          <a:xfrm>
            <a:off x="990599" y="4981984"/>
            <a:ext cx="1084961" cy="503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1" name="Rectangle 45"/>
          <p:cNvSpPr>
            <a:spLocks noChangeArrowheads="1"/>
          </p:cNvSpPr>
          <p:nvPr/>
        </p:nvSpPr>
        <p:spPr bwMode="auto">
          <a:xfrm>
            <a:off x="990599" y="4175927"/>
            <a:ext cx="1084961" cy="5048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4000" b="1" spc="50" dirty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5342" name="Rectangle 46"/>
          <p:cNvSpPr>
            <a:spLocks noChangeArrowheads="1"/>
          </p:cNvSpPr>
          <p:nvPr/>
        </p:nvSpPr>
        <p:spPr bwMode="auto">
          <a:xfrm>
            <a:off x="3200400" y="3388523"/>
            <a:ext cx="990599" cy="503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CS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5" name="Rectangle 49"/>
          <p:cNvSpPr>
            <a:spLocks noChangeArrowheads="1"/>
          </p:cNvSpPr>
          <p:nvPr/>
        </p:nvSpPr>
        <p:spPr bwMode="auto">
          <a:xfrm>
            <a:off x="990599" y="2565400"/>
            <a:ext cx="1084961" cy="503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CS" sz="4000" b="1" spc="50" dirty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52" name="Rectangle 56"/>
          <p:cNvSpPr>
            <a:spLocks noChangeArrowheads="1"/>
          </p:cNvSpPr>
          <p:nvPr/>
        </p:nvSpPr>
        <p:spPr bwMode="auto">
          <a:xfrm>
            <a:off x="979496" y="5786454"/>
            <a:ext cx="1084961" cy="5032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CS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38" name="Rectangle 42"/>
          <p:cNvSpPr>
            <a:spLocks noChangeArrowheads="1"/>
          </p:cNvSpPr>
          <p:nvPr/>
        </p:nvSpPr>
        <p:spPr bwMode="auto">
          <a:xfrm>
            <a:off x="3200400" y="5034769"/>
            <a:ext cx="990599" cy="431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0" name="Rectangle 44"/>
          <p:cNvSpPr>
            <a:spLocks noChangeArrowheads="1"/>
          </p:cNvSpPr>
          <p:nvPr/>
        </p:nvSpPr>
        <p:spPr bwMode="auto">
          <a:xfrm>
            <a:off x="3200400" y="4211646"/>
            <a:ext cx="990599" cy="503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CS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3" name="Rectangle 47"/>
          <p:cNvSpPr>
            <a:spLocks noChangeArrowheads="1"/>
          </p:cNvSpPr>
          <p:nvPr/>
        </p:nvSpPr>
        <p:spPr bwMode="auto">
          <a:xfrm>
            <a:off x="990599" y="3369870"/>
            <a:ext cx="1084961" cy="5048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4000" b="1" spc="50" dirty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5344" name="Rectangle 48"/>
          <p:cNvSpPr>
            <a:spLocks noChangeArrowheads="1"/>
          </p:cNvSpPr>
          <p:nvPr/>
        </p:nvSpPr>
        <p:spPr bwMode="auto">
          <a:xfrm>
            <a:off x="3200400" y="2565400"/>
            <a:ext cx="990599" cy="503238"/>
          </a:xfrm>
          <a:custGeom>
            <a:avLst/>
            <a:gdLst>
              <a:gd name="connsiteX0" fmla="*/ 0 w 990599"/>
              <a:gd name="connsiteY0" fmla="*/ 0 h 503238"/>
              <a:gd name="connsiteX1" fmla="*/ 990599 w 990599"/>
              <a:gd name="connsiteY1" fmla="*/ 0 h 503238"/>
              <a:gd name="connsiteX2" fmla="*/ 990599 w 990599"/>
              <a:gd name="connsiteY2" fmla="*/ 503238 h 503238"/>
              <a:gd name="connsiteX3" fmla="*/ 0 w 990599"/>
              <a:gd name="connsiteY3" fmla="*/ 503238 h 503238"/>
              <a:gd name="connsiteX4" fmla="*/ 0 w 990599"/>
              <a:gd name="connsiteY4" fmla="*/ 0 h 503238"/>
              <a:gd name="connsiteX0" fmla="*/ 0 w 990599"/>
              <a:gd name="connsiteY0" fmla="*/ 0 h 503238"/>
              <a:gd name="connsiteX1" fmla="*/ 990599 w 990599"/>
              <a:gd name="connsiteY1" fmla="*/ 0 h 503238"/>
              <a:gd name="connsiteX2" fmla="*/ 990599 w 990599"/>
              <a:gd name="connsiteY2" fmla="*/ 503238 h 503238"/>
              <a:gd name="connsiteX3" fmla="*/ 0 w 990599"/>
              <a:gd name="connsiteY3" fmla="*/ 503238 h 503238"/>
              <a:gd name="connsiteX4" fmla="*/ 0 w 990599"/>
              <a:gd name="connsiteY4" fmla="*/ 0 h 50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599" h="503238">
                <a:moveTo>
                  <a:pt x="0" y="0"/>
                </a:moveTo>
                <a:lnTo>
                  <a:pt x="990599" y="0"/>
                </a:lnTo>
                <a:lnTo>
                  <a:pt x="990599" y="503238"/>
                </a:lnTo>
                <a:lnTo>
                  <a:pt x="0" y="5032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55" name="Rectangle 59"/>
          <p:cNvSpPr>
            <a:spLocks noChangeArrowheads="1"/>
          </p:cNvSpPr>
          <p:nvPr/>
        </p:nvSpPr>
        <p:spPr bwMode="auto">
          <a:xfrm>
            <a:off x="3170263" y="5786454"/>
            <a:ext cx="990599" cy="503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CS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1499374" y="969379"/>
            <a:ext cx="2166188" cy="1464263"/>
            <a:chOff x="6357950" y="1112239"/>
            <a:chExt cx="2220923" cy="1464263"/>
          </a:xfrm>
        </p:grpSpPr>
        <p:sp>
          <p:nvSpPr>
            <p:cNvPr id="55346" name="Rectangle 50"/>
            <p:cNvSpPr>
              <a:spLocks noChangeArrowheads="1"/>
            </p:cNvSpPr>
            <p:nvPr/>
          </p:nvSpPr>
          <p:spPr bwMode="auto">
            <a:xfrm>
              <a:off x="6729326" y="1112239"/>
              <a:ext cx="1435927" cy="1232003"/>
            </a:xfrm>
            <a:custGeom>
              <a:avLst/>
              <a:gdLst>
                <a:gd name="connsiteX0" fmla="*/ 0 w 1828800"/>
                <a:gd name="connsiteY0" fmla="*/ 0 h 792162"/>
                <a:gd name="connsiteX1" fmla="*/ 1828800 w 1828800"/>
                <a:gd name="connsiteY1" fmla="*/ 0 h 792162"/>
                <a:gd name="connsiteX2" fmla="*/ 1828800 w 1828800"/>
                <a:gd name="connsiteY2" fmla="*/ 792162 h 792162"/>
                <a:gd name="connsiteX3" fmla="*/ 0 w 1828800"/>
                <a:gd name="connsiteY3" fmla="*/ 792162 h 792162"/>
                <a:gd name="connsiteX4" fmla="*/ 0 w 1828800"/>
                <a:gd name="connsiteY4" fmla="*/ 0 h 792162"/>
                <a:gd name="connsiteX0" fmla="*/ 0 w 1979271"/>
                <a:gd name="connsiteY0" fmla="*/ 0 h 850035"/>
                <a:gd name="connsiteX1" fmla="*/ 1828800 w 1979271"/>
                <a:gd name="connsiteY1" fmla="*/ 0 h 850035"/>
                <a:gd name="connsiteX2" fmla="*/ 1979271 w 1979271"/>
                <a:gd name="connsiteY2" fmla="*/ 850035 h 850035"/>
                <a:gd name="connsiteX3" fmla="*/ 0 w 1979271"/>
                <a:gd name="connsiteY3" fmla="*/ 792162 h 850035"/>
                <a:gd name="connsiteX4" fmla="*/ 0 w 1979271"/>
                <a:gd name="connsiteY4" fmla="*/ 0 h 850035"/>
                <a:gd name="connsiteX0" fmla="*/ 0 w 2233914"/>
                <a:gd name="connsiteY0" fmla="*/ 0 h 861609"/>
                <a:gd name="connsiteX1" fmla="*/ 2083443 w 2233914"/>
                <a:gd name="connsiteY1" fmla="*/ 11574 h 861609"/>
                <a:gd name="connsiteX2" fmla="*/ 2233914 w 2233914"/>
                <a:gd name="connsiteY2" fmla="*/ 861609 h 861609"/>
                <a:gd name="connsiteX3" fmla="*/ 254643 w 2233914"/>
                <a:gd name="connsiteY3" fmla="*/ 803736 h 861609"/>
                <a:gd name="connsiteX4" fmla="*/ 0 w 2233914"/>
                <a:gd name="connsiteY4" fmla="*/ 0 h 861609"/>
                <a:gd name="connsiteX0" fmla="*/ 0 w 2233914"/>
                <a:gd name="connsiteY0" fmla="*/ 0 h 861609"/>
                <a:gd name="connsiteX1" fmla="*/ 1956122 w 2233914"/>
                <a:gd name="connsiteY1" fmla="*/ 127321 h 861609"/>
                <a:gd name="connsiteX2" fmla="*/ 2233914 w 2233914"/>
                <a:gd name="connsiteY2" fmla="*/ 861609 h 861609"/>
                <a:gd name="connsiteX3" fmla="*/ 254643 w 2233914"/>
                <a:gd name="connsiteY3" fmla="*/ 803736 h 861609"/>
                <a:gd name="connsiteX4" fmla="*/ 0 w 2233914"/>
                <a:gd name="connsiteY4" fmla="*/ 0 h 861609"/>
                <a:gd name="connsiteX0" fmla="*/ 0 w 2233914"/>
                <a:gd name="connsiteY0" fmla="*/ 416689 h 1278298"/>
                <a:gd name="connsiteX1" fmla="*/ 1956122 w 2233914"/>
                <a:gd name="connsiteY1" fmla="*/ 0 h 1278298"/>
                <a:gd name="connsiteX2" fmla="*/ 2233914 w 2233914"/>
                <a:gd name="connsiteY2" fmla="*/ 1278298 h 1278298"/>
                <a:gd name="connsiteX3" fmla="*/ 254643 w 2233914"/>
                <a:gd name="connsiteY3" fmla="*/ 1220425 h 1278298"/>
                <a:gd name="connsiteX4" fmla="*/ 0 w 2233914"/>
                <a:gd name="connsiteY4" fmla="*/ 416689 h 1278298"/>
                <a:gd name="connsiteX0" fmla="*/ 0 w 2233914"/>
                <a:gd name="connsiteY0" fmla="*/ 416689 h 1394045"/>
                <a:gd name="connsiteX1" fmla="*/ 1956122 w 2233914"/>
                <a:gd name="connsiteY1" fmla="*/ 0 h 1394045"/>
                <a:gd name="connsiteX2" fmla="*/ 2233914 w 2233914"/>
                <a:gd name="connsiteY2" fmla="*/ 1278298 h 1394045"/>
                <a:gd name="connsiteX3" fmla="*/ 983848 w 2233914"/>
                <a:gd name="connsiteY3" fmla="*/ 1394045 h 1394045"/>
                <a:gd name="connsiteX4" fmla="*/ 0 w 2233914"/>
                <a:gd name="connsiteY4" fmla="*/ 416689 h 1394045"/>
                <a:gd name="connsiteX0" fmla="*/ 0 w 2233914"/>
                <a:gd name="connsiteY0" fmla="*/ 474563 h 1451919"/>
                <a:gd name="connsiteX1" fmla="*/ 1319515 w 2233914"/>
                <a:gd name="connsiteY1" fmla="*/ 0 h 1451919"/>
                <a:gd name="connsiteX2" fmla="*/ 2233914 w 2233914"/>
                <a:gd name="connsiteY2" fmla="*/ 1336172 h 1451919"/>
                <a:gd name="connsiteX3" fmla="*/ 983848 w 2233914"/>
                <a:gd name="connsiteY3" fmla="*/ 1451919 h 1451919"/>
                <a:gd name="connsiteX4" fmla="*/ 0 w 2233914"/>
                <a:gd name="connsiteY4" fmla="*/ 474563 h 1451919"/>
                <a:gd name="connsiteX0" fmla="*/ 0 w 2176041"/>
                <a:gd name="connsiteY0" fmla="*/ 474563 h 1451919"/>
                <a:gd name="connsiteX1" fmla="*/ 1319515 w 2176041"/>
                <a:gd name="connsiteY1" fmla="*/ 0 h 1451919"/>
                <a:gd name="connsiteX2" fmla="*/ 2176041 w 2176041"/>
                <a:gd name="connsiteY2" fmla="*/ 815311 h 1451919"/>
                <a:gd name="connsiteX3" fmla="*/ 983848 w 2176041"/>
                <a:gd name="connsiteY3" fmla="*/ 1451919 h 1451919"/>
                <a:gd name="connsiteX4" fmla="*/ 0 w 2176041"/>
                <a:gd name="connsiteY4" fmla="*/ 474563 h 1451919"/>
                <a:gd name="connsiteX0" fmla="*/ 0 w 2071869"/>
                <a:gd name="connsiteY0" fmla="*/ 740780 h 1451919"/>
                <a:gd name="connsiteX1" fmla="*/ 1215343 w 2071869"/>
                <a:gd name="connsiteY1" fmla="*/ 0 h 1451919"/>
                <a:gd name="connsiteX2" fmla="*/ 2071869 w 2071869"/>
                <a:gd name="connsiteY2" fmla="*/ 815311 h 1451919"/>
                <a:gd name="connsiteX3" fmla="*/ 879676 w 2071869"/>
                <a:gd name="connsiteY3" fmla="*/ 1451919 h 1451919"/>
                <a:gd name="connsiteX4" fmla="*/ 0 w 2071869"/>
                <a:gd name="connsiteY4" fmla="*/ 740780 h 1451919"/>
                <a:gd name="connsiteX0" fmla="*/ 0 w 2071869"/>
                <a:gd name="connsiteY0" fmla="*/ 740780 h 1451919"/>
                <a:gd name="connsiteX1" fmla="*/ 995424 w 2071869"/>
                <a:gd name="connsiteY1" fmla="*/ 0 h 1451919"/>
                <a:gd name="connsiteX2" fmla="*/ 2071869 w 2071869"/>
                <a:gd name="connsiteY2" fmla="*/ 815311 h 1451919"/>
                <a:gd name="connsiteX3" fmla="*/ 879676 w 2071869"/>
                <a:gd name="connsiteY3" fmla="*/ 1451919 h 1451919"/>
                <a:gd name="connsiteX4" fmla="*/ 0 w 2071869"/>
                <a:gd name="connsiteY4" fmla="*/ 740780 h 1451919"/>
                <a:gd name="connsiteX0" fmla="*/ 0 w 2071869"/>
                <a:gd name="connsiteY0" fmla="*/ 740780 h 1440345"/>
                <a:gd name="connsiteX1" fmla="*/ 995424 w 2071869"/>
                <a:gd name="connsiteY1" fmla="*/ 0 h 1440345"/>
                <a:gd name="connsiteX2" fmla="*/ 2071869 w 2071869"/>
                <a:gd name="connsiteY2" fmla="*/ 815311 h 1440345"/>
                <a:gd name="connsiteX3" fmla="*/ 995423 w 2071869"/>
                <a:gd name="connsiteY3" fmla="*/ 1440345 h 1440345"/>
                <a:gd name="connsiteX4" fmla="*/ 0 w 2071869"/>
                <a:gd name="connsiteY4" fmla="*/ 740780 h 1440345"/>
                <a:gd name="connsiteX0" fmla="*/ 0 w 1863525"/>
                <a:gd name="connsiteY0" fmla="*/ 740780 h 1440345"/>
                <a:gd name="connsiteX1" fmla="*/ 995424 w 1863525"/>
                <a:gd name="connsiteY1" fmla="*/ 0 h 1440345"/>
                <a:gd name="connsiteX2" fmla="*/ 1863525 w 1863525"/>
                <a:gd name="connsiteY2" fmla="*/ 722714 h 1440345"/>
                <a:gd name="connsiteX3" fmla="*/ 995423 w 1863525"/>
                <a:gd name="connsiteY3" fmla="*/ 1440345 h 1440345"/>
                <a:gd name="connsiteX4" fmla="*/ 0 w 1863525"/>
                <a:gd name="connsiteY4" fmla="*/ 740780 h 1440345"/>
                <a:gd name="connsiteX0" fmla="*/ 0 w 1782502"/>
                <a:gd name="connsiteY0" fmla="*/ 740780 h 1440345"/>
                <a:gd name="connsiteX1" fmla="*/ 914401 w 1782502"/>
                <a:gd name="connsiteY1" fmla="*/ 0 h 1440345"/>
                <a:gd name="connsiteX2" fmla="*/ 1782502 w 1782502"/>
                <a:gd name="connsiteY2" fmla="*/ 722714 h 1440345"/>
                <a:gd name="connsiteX3" fmla="*/ 914400 w 1782502"/>
                <a:gd name="connsiteY3" fmla="*/ 1440345 h 1440345"/>
                <a:gd name="connsiteX4" fmla="*/ 0 w 1782502"/>
                <a:gd name="connsiteY4" fmla="*/ 740780 h 1440345"/>
                <a:gd name="connsiteX0" fmla="*/ 0 w 1782502"/>
                <a:gd name="connsiteY0" fmla="*/ 694482 h 1394047"/>
                <a:gd name="connsiteX1" fmla="*/ 937550 w 1782502"/>
                <a:gd name="connsiteY1" fmla="*/ 0 h 1394047"/>
                <a:gd name="connsiteX2" fmla="*/ 1782502 w 1782502"/>
                <a:gd name="connsiteY2" fmla="*/ 676416 h 1394047"/>
                <a:gd name="connsiteX3" fmla="*/ 914400 w 1782502"/>
                <a:gd name="connsiteY3" fmla="*/ 1394047 h 1394047"/>
                <a:gd name="connsiteX4" fmla="*/ 0 w 1782502"/>
                <a:gd name="connsiteY4" fmla="*/ 694482 h 1394047"/>
                <a:gd name="connsiteX0" fmla="*/ 0 w 1713054"/>
                <a:gd name="connsiteY0" fmla="*/ 694482 h 1394047"/>
                <a:gd name="connsiteX1" fmla="*/ 937550 w 1713054"/>
                <a:gd name="connsiteY1" fmla="*/ 0 h 1394047"/>
                <a:gd name="connsiteX2" fmla="*/ 1713054 w 1713054"/>
                <a:gd name="connsiteY2" fmla="*/ 722714 h 1394047"/>
                <a:gd name="connsiteX3" fmla="*/ 914400 w 1713054"/>
                <a:gd name="connsiteY3" fmla="*/ 1394047 h 1394047"/>
                <a:gd name="connsiteX4" fmla="*/ 0 w 1713054"/>
                <a:gd name="connsiteY4" fmla="*/ 694482 h 1394047"/>
                <a:gd name="connsiteX0" fmla="*/ 0 w 1597307"/>
                <a:gd name="connsiteY0" fmla="*/ 706057 h 1394047"/>
                <a:gd name="connsiteX1" fmla="*/ 821803 w 1597307"/>
                <a:gd name="connsiteY1" fmla="*/ 0 h 1394047"/>
                <a:gd name="connsiteX2" fmla="*/ 1597307 w 1597307"/>
                <a:gd name="connsiteY2" fmla="*/ 722714 h 1394047"/>
                <a:gd name="connsiteX3" fmla="*/ 798653 w 1597307"/>
                <a:gd name="connsiteY3" fmla="*/ 1394047 h 1394047"/>
                <a:gd name="connsiteX4" fmla="*/ 0 w 1597307"/>
                <a:gd name="connsiteY4" fmla="*/ 706057 h 1394047"/>
                <a:gd name="connsiteX0" fmla="*/ 0 w 1597307"/>
                <a:gd name="connsiteY0" fmla="*/ 706057 h 1301450"/>
                <a:gd name="connsiteX1" fmla="*/ 821803 w 1597307"/>
                <a:gd name="connsiteY1" fmla="*/ 0 h 1301450"/>
                <a:gd name="connsiteX2" fmla="*/ 1597307 w 1597307"/>
                <a:gd name="connsiteY2" fmla="*/ 722714 h 1301450"/>
                <a:gd name="connsiteX3" fmla="*/ 775503 w 1597307"/>
                <a:gd name="connsiteY3" fmla="*/ 1301450 h 1301450"/>
                <a:gd name="connsiteX4" fmla="*/ 0 w 1597307"/>
                <a:gd name="connsiteY4" fmla="*/ 706057 h 1301450"/>
                <a:gd name="connsiteX0" fmla="*/ 0 w 1597307"/>
                <a:gd name="connsiteY0" fmla="*/ 590310 h 1185703"/>
                <a:gd name="connsiteX1" fmla="*/ 821803 w 1597307"/>
                <a:gd name="connsiteY1" fmla="*/ 0 h 1185703"/>
                <a:gd name="connsiteX2" fmla="*/ 1597307 w 1597307"/>
                <a:gd name="connsiteY2" fmla="*/ 606967 h 1185703"/>
                <a:gd name="connsiteX3" fmla="*/ 775503 w 1597307"/>
                <a:gd name="connsiteY3" fmla="*/ 1185703 h 1185703"/>
                <a:gd name="connsiteX4" fmla="*/ 0 w 1597307"/>
                <a:gd name="connsiteY4" fmla="*/ 590310 h 1185703"/>
                <a:gd name="connsiteX0" fmla="*/ 0 w 1597307"/>
                <a:gd name="connsiteY0" fmla="*/ 497713 h 1093106"/>
                <a:gd name="connsiteX1" fmla="*/ 821803 w 1597307"/>
                <a:gd name="connsiteY1" fmla="*/ 0 h 1093106"/>
                <a:gd name="connsiteX2" fmla="*/ 1597307 w 1597307"/>
                <a:gd name="connsiteY2" fmla="*/ 514370 h 1093106"/>
                <a:gd name="connsiteX3" fmla="*/ 775503 w 1597307"/>
                <a:gd name="connsiteY3" fmla="*/ 1093106 h 1093106"/>
                <a:gd name="connsiteX4" fmla="*/ 0 w 1597307"/>
                <a:gd name="connsiteY4" fmla="*/ 497713 h 1093106"/>
                <a:gd name="connsiteX0" fmla="*/ 0 w 1597307"/>
                <a:gd name="connsiteY0" fmla="*/ 578736 h 1174129"/>
                <a:gd name="connsiteX1" fmla="*/ 821803 w 1597307"/>
                <a:gd name="connsiteY1" fmla="*/ 0 h 1174129"/>
                <a:gd name="connsiteX2" fmla="*/ 1597307 w 1597307"/>
                <a:gd name="connsiteY2" fmla="*/ 595393 h 1174129"/>
                <a:gd name="connsiteX3" fmla="*/ 775503 w 1597307"/>
                <a:gd name="connsiteY3" fmla="*/ 1174129 h 1174129"/>
                <a:gd name="connsiteX4" fmla="*/ 0 w 1597307"/>
                <a:gd name="connsiteY4" fmla="*/ 578736 h 1174129"/>
                <a:gd name="connsiteX0" fmla="*/ 0 w 1597307"/>
                <a:gd name="connsiteY0" fmla="*/ 578736 h 1220428"/>
                <a:gd name="connsiteX1" fmla="*/ 821803 w 1597307"/>
                <a:gd name="connsiteY1" fmla="*/ 0 h 1220428"/>
                <a:gd name="connsiteX2" fmla="*/ 1597307 w 1597307"/>
                <a:gd name="connsiteY2" fmla="*/ 595393 h 1220428"/>
                <a:gd name="connsiteX3" fmla="*/ 763929 w 1597307"/>
                <a:gd name="connsiteY3" fmla="*/ 1220428 h 1220428"/>
                <a:gd name="connsiteX4" fmla="*/ 0 w 1597307"/>
                <a:gd name="connsiteY4" fmla="*/ 578736 h 1220428"/>
                <a:gd name="connsiteX0" fmla="*/ 0 w 1527859"/>
                <a:gd name="connsiteY0" fmla="*/ 578736 h 1220428"/>
                <a:gd name="connsiteX1" fmla="*/ 821803 w 1527859"/>
                <a:gd name="connsiteY1" fmla="*/ 0 h 1220428"/>
                <a:gd name="connsiteX2" fmla="*/ 1527859 w 1527859"/>
                <a:gd name="connsiteY2" fmla="*/ 606967 h 1220428"/>
                <a:gd name="connsiteX3" fmla="*/ 763929 w 1527859"/>
                <a:gd name="connsiteY3" fmla="*/ 1220428 h 1220428"/>
                <a:gd name="connsiteX4" fmla="*/ 0 w 1527859"/>
                <a:gd name="connsiteY4" fmla="*/ 578736 h 1220428"/>
                <a:gd name="connsiteX0" fmla="*/ 0 w 1516284"/>
                <a:gd name="connsiteY0" fmla="*/ 590310 h 1220428"/>
                <a:gd name="connsiteX1" fmla="*/ 810228 w 1516284"/>
                <a:gd name="connsiteY1" fmla="*/ 0 h 1220428"/>
                <a:gd name="connsiteX2" fmla="*/ 1516284 w 1516284"/>
                <a:gd name="connsiteY2" fmla="*/ 606967 h 1220428"/>
                <a:gd name="connsiteX3" fmla="*/ 752354 w 1516284"/>
                <a:gd name="connsiteY3" fmla="*/ 1220428 h 1220428"/>
                <a:gd name="connsiteX4" fmla="*/ 0 w 1516284"/>
                <a:gd name="connsiteY4" fmla="*/ 590310 h 1220428"/>
                <a:gd name="connsiteX0" fmla="*/ 0 w 1516284"/>
                <a:gd name="connsiteY0" fmla="*/ 590310 h 1370899"/>
                <a:gd name="connsiteX1" fmla="*/ 810228 w 1516284"/>
                <a:gd name="connsiteY1" fmla="*/ 0 h 1370899"/>
                <a:gd name="connsiteX2" fmla="*/ 1516284 w 1516284"/>
                <a:gd name="connsiteY2" fmla="*/ 606967 h 1370899"/>
                <a:gd name="connsiteX3" fmla="*/ 856526 w 1516284"/>
                <a:gd name="connsiteY3" fmla="*/ 1370899 h 1370899"/>
                <a:gd name="connsiteX4" fmla="*/ 0 w 1516284"/>
                <a:gd name="connsiteY4" fmla="*/ 590310 h 1370899"/>
                <a:gd name="connsiteX0" fmla="*/ 0 w 1516284"/>
                <a:gd name="connsiteY0" fmla="*/ 451414 h 1232003"/>
                <a:gd name="connsiteX1" fmla="*/ 833378 w 1516284"/>
                <a:gd name="connsiteY1" fmla="*/ 0 h 1232003"/>
                <a:gd name="connsiteX2" fmla="*/ 1516284 w 1516284"/>
                <a:gd name="connsiteY2" fmla="*/ 468071 h 1232003"/>
                <a:gd name="connsiteX3" fmla="*/ 856526 w 1516284"/>
                <a:gd name="connsiteY3" fmla="*/ 1232003 h 1232003"/>
                <a:gd name="connsiteX4" fmla="*/ 0 w 1516284"/>
                <a:gd name="connsiteY4" fmla="*/ 451414 h 1232003"/>
                <a:gd name="connsiteX0" fmla="*/ 0 w 1551008"/>
                <a:gd name="connsiteY0" fmla="*/ 451414 h 1232003"/>
                <a:gd name="connsiteX1" fmla="*/ 833378 w 1551008"/>
                <a:gd name="connsiteY1" fmla="*/ 0 h 1232003"/>
                <a:gd name="connsiteX2" fmla="*/ 1551008 w 1551008"/>
                <a:gd name="connsiteY2" fmla="*/ 583818 h 1232003"/>
                <a:gd name="connsiteX3" fmla="*/ 856526 w 1551008"/>
                <a:gd name="connsiteY3" fmla="*/ 1232003 h 1232003"/>
                <a:gd name="connsiteX4" fmla="*/ 0 w 1551008"/>
                <a:gd name="connsiteY4" fmla="*/ 451414 h 1232003"/>
                <a:gd name="connsiteX0" fmla="*/ 0 w 1446836"/>
                <a:gd name="connsiteY0" fmla="*/ 590311 h 1232003"/>
                <a:gd name="connsiteX1" fmla="*/ 729206 w 1446836"/>
                <a:gd name="connsiteY1" fmla="*/ 0 h 1232003"/>
                <a:gd name="connsiteX2" fmla="*/ 1446836 w 1446836"/>
                <a:gd name="connsiteY2" fmla="*/ 583818 h 1232003"/>
                <a:gd name="connsiteX3" fmla="*/ 752354 w 1446836"/>
                <a:gd name="connsiteY3" fmla="*/ 1232003 h 1232003"/>
                <a:gd name="connsiteX4" fmla="*/ 0 w 1446836"/>
                <a:gd name="connsiteY4" fmla="*/ 590311 h 1232003"/>
                <a:gd name="connsiteX0" fmla="*/ 0 w 1423687"/>
                <a:gd name="connsiteY0" fmla="*/ 590311 h 1232003"/>
                <a:gd name="connsiteX1" fmla="*/ 729206 w 1423687"/>
                <a:gd name="connsiteY1" fmla="*/ 0 h 1232003"/>
                <a:gd name="connsiteX2" fmla="*/ 1423687 w 1423687"/>
                <a:gd name="connsiteY2" fmla="*/ 572243 h 1232003"/>
                <a:gd name="connsiteX3" fmla="*/ 752354 w 1423687"/>
                <a:gd name="connsiteY3" fmla="*/ 1232003 h 1232003"/>
                <a:gd name="connsiteX4" fmla="*/ 0 w 1423687"/>
                <a:gd name="connsiteY4" fmla="*/ 590311 h 1232003"/>
                <a:gd name="connsiteX0" fmla="*/ 0 w 1400538"/>
                <a:gd name="connsiteY0" fmla="*/ 590311 h 1232003"/>
                <a:gd name="connsiteX1" fmla="*/ 706057 w 1400538"/>
                <a:gd name="connsiteY1" fmla="*/ 0 h 1232003"/>
                <a:gd name="connsiteX2" fmla="*/ 1400538 w 1400538"/>
                <a:gd name="connsiteY2" fmla="*/ 572243 h 1232003"/>
                <a:gd name="connsiteX3" fmla="*/ 729205 w 1400538"/>
                <a:gd name="connsiteY3" fmla="*/ 1232003 h 1232003"/>
                <a:gd name="connsiteX4" fmla="*/ 0 w 1400538"/>
                <a:gd name="connsiteY4" fmla="*/ 590311 h 1232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0538" h="1232003">
                  <a:moveTo>
                    <a:pt x="0" y="590311"/>
                  </a:moveTo>
                  <a:lnTo>
                    <a:pt x="706057" y="0"/>
                  </a:lnTo>
                  <a:lnTo>
                    <a:pt x="1400538" y="572243"/>
                  </a:lnTo>
                  <a:lnTo>
                    <a:pt x="729205" y="1232003"/>
                  </a:lnTo>
                  <a:lnTo>
                    <a:pt x="0" y="590311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sr-Cyrl-CS" sz="6600" b="1" spc="50" dirty="0" smtClean="0">
                  <a:ln w="13500">
                    <a:solidFill>
                      <a:srgbClr val="0F6FC6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srgbClr val="0F6FC6">
                      <a:tint val="3000"/>
                      <a:alpha val="95000"/>
                    </a:srgb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15</a:t>
              </a:r>
              <a:endParaRPr lang="ru-RU" sz="6600" b="1" spc="50" dirty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356" name="Line 60"/>
            <p:cNvSpPr>
              <a:spLocks noChangeShapeType="1"/>
            </p:cNvSpPr>
            <p:nvPr/>
          </p:nvSpPr>
          <p:spPr bwMode="auto">
            <a:xfrm flipH="1">
              <a:off x="6357950" y="2000240"/>
              <a:ext cx="720725" cy="576262"/>
            </a:xfrm>
            <a:prstGeom prst="line">
              <a:avLst/>
            </a:prstGeom>
            <a:ln w="38100"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ru-RU" b="1" spc="5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60"/>
            <p:cNvSpPr>
              <a:spLocks noChangeShapeType="1"/>
            </p:cNvSpPr>
            <p:nvPr/>
          </p:nvSpPr>
          <p:spPr bwMode="auto">
            <a:xfrm>
              <a:off x="7858148" y="2000240"/>
              <a:ext cx="720725" cy="576262"/>
            </a:xfrm>
            <a:prstGeom prst="line">
              <a:avLst/>
            </a:prstGeom>
            <a:ln w="38100"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ru-RU" b="1" spc="5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Плус 5"/>
          <p:cNvSpPr/>
          <p:nvPr/>
        </p:nvSpPr>
        <p:spPr>
          <a:xfrm>
            <a:off x="2438400" y="26670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3" name="Плус 42"/>
          <p:cNvSpPr/>
          <p:nvPr/>
        </p:nvSpPr>
        <p:spPr>
          <a:xfrm>
            <a:off x="2401750" y="3555427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4" name="Плус 43"/>
          <p:cNvSpPr/>
          <p:nvPr/>
        </p:nvSpPr>
        <p:spPr>
          <a:xfrm>
            <a:off x="2401750" y="4351838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5" name="Плус 44"/>
          <p:cNvSpPr/>
          <p:nvPr/>
        </p:nvSpPr>
        <p:spPr>
          <a:xfrm>
            <a:off x="2401750" y="512801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6" name="Плус 45"/>
          <p:cNvSpPr/>
          <p:nvPr/>
        </p:nvSpPr>
        <p:spPr>
          <a:xfrm>
            <a:off x="2409466" y="5885673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pic>
        <p:nvPicPr>
          <p:cNvPr id="7" name="Слика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44" y="35636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5841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5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5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55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0" decel="100000" fill="hold"/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5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55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800" decel="100000" fill="hold"/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39" grpId="0" animBg="1"/>
      <p:bldP spid="55341" grpId="0" animBg="1"/>
      <p:bldP spid="55342" grpId="0" animBg="1"/>
      <p:bldP spid="55345" grpId="0" animBg="1"/>
      <p:bldP spid="55352" grpId="0" animBg="1"/>
      <p:bldP spid="55338" grpId="0" animBg="1"/>
      <p:bldP spid="55340" grpId="0" animBg="1"/>
      <p:bldP spid="55343" grpId="0" animBg="1"/>
      <p:bldP spid="55344" grpId="0" animBg="1"/>
      <p:bldP spid="55355" grpId="0" animBg="1"/>
      <p:bldP spid="6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"/>
            <a:ext cx="7864475" cy="5334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sr-Cyrl-CS" sz="6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Одузимамо</a:t>
            </a:r>
            <a:r>
              <a:rPr lang="sr-Cyrl-C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39" name="Rectangle 43"/>
          <p:cNvSpPr>
            <a:spLocks noChangeArrowheads="1"/>
          </p:cNvSpPr>
          <p:nvPr/>
        </p:nvSpPr>
        <p:spPr bwMode="auto">
          <a:xfrm>
            <a:off x="990599" y="4981984"/>
            <a:ext cx="1084961" cy="503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1" name="Rectangle 45"/>
          <p:cNvSpPr>
            <a:spLocks noChangeArrowheads="1"/>
          </p:cNvSpPr>
          <p:nvPr/>
        </p:nvSpPr>
        <p:spPr bwMode="auto">
          <a:xfrm>
            <a:off x="990599" y="4175927"/>
            <a:ext cx="1084961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2" name="Rectangle 46"/>
          <p:cNvSpPr>
            <a:spLocks noChangeArrowheads="1"/>
          </p:cNvSpPr>
          <p:nvPr/>
        </p:nvSpPr>
        <p:spPr bwMode="auto">
          <a:xfrm>
            <a:off x="3200400" y="3388523"/>
            <a:ext cx="990599" cy="503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CS" sz="4000" b="1" spc="50" dirty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5" name="Rectangle 49"/>
          <p:cNvSpPr>
            <a:spLocks noChangeArrowheads="1"/>
          </p:cNvSpPr>
          <p:nvPr/>
        </p:nvSpPr>
        <p:spPr bwMode="auto">
          <a:xfrm>
            <a:off x="990599" y="2565400"/>
            <a:ext cx="1084961" cy="503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CS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52" name="Rectangle 56"/>
          <p:cNvSpPr>
            <a:spLocks noChangeArrowheads="1"/>
          </p:cNvSpPr>
          <p:nvPr/>
        </p:nvSpPr>
        <p:spPr bwMode="auto">
          <a:xfrm>
            <a:off x="979496" y="5786454"/>
            <a:ext cx="1084961" cy="5032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CS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38" name="Rectangle 42"/>
          <p:cNvSpPr>
            <a:spLocks noChangeArrowheads="1"/>
          </p:cNvSpPr>
          <p:nvPr/>
        </p:nvSpPr>
        <p:spPr bwMode="auto">
          <a:xfrm>
            <a:off x="3200400" y="5034769"/>
            <a:ext cx="990599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CS" sz="4000" b="1" spc="50" dirty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0" name="Rectangle 44"/>
          <p:cNvSpPr>
            <a:spLocks noChangeArrowheads="1"/>
          </p:cNvSpPr>
          <p:nvPr/>
        </p:nvSpPr>
        <p:spPr bwMode="auto">
          <a:xfrm>
            <a:off x="3200400" y="4211646"/>
            <a:ext cx="990599" cy="503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CS" sz="4000" b="1" spc="50" dirty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3" name="Rectangle 47"/>
          <p:cNvSpPr>
            <a:spLocks noChangeArrowheads="1"/>
          </p:cNvSpPr>
          <p:nvPr/>
        </p:nvSpPr>
        <p:spPr bwMode="auto">
          <a:xfrm>
            <a:off x="990599" y="3369870"/>
            <a:ext cx="1084961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14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4" name="Rectangle 48"/>
          <p:cNvSpPr>
            <a:spLocks noChangeArrowheads="1"/>
          </p:cNvSpPr>
          <p:nvPr/>
        </p:nvSpPr>
        <p:spPr bwMode="auto">
          <a:xfrm>
            <a:off x="3200400" y="2565400"/>
            <a:ext cx="990599" cy="503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4000" b="1" spc="50" dirty="0" smtClean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55" name="Rectangle 59"/>
          <p:cNvSpPr>
            <a:spLocks noChangeArrowheads="1"/>
          </p:cNvSpPr>
          <p:nvPr/>
        </p:nvSpPr>
        <p:spPr bwMode="auto">
          <a:xfrm>
            <a:off x="3170263" y="5786454"/>
            <a:ext cx="990599" cy="5032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CS" sz="4000" b="1" spc="50" dirty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spc="50" dirty="0">
              <a:ln w="13500">
                <a:solidFill>
                  <a:srgbClr val="0F6FC6">
                    <a:shade val="2500"/>
                    <a:alpha val="6500"/>
                  </a:srgbClr>
                </a:solidFill>
                <a:prstDash val="solid"/>
              </a:ln>
              <a:solidFill>
                <a:srgbClr val="0F6FC6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1499374" y="1189349"/>
            <a:ext cx="2166188" cy="1244293"/>
            <a:chOff x="6357950" y="1332209"/>
            <a:chExt cx="2220923" cy="1244293"/>
          </a:xfrm>
        </p:grpSpPr>
        <p:sp>
          <p:nvSpPr>
            <p:cNvPr id="55346" name="Rectangle 50"/>
            <p:cNvSpPr>
              <a:spLocks noChangeArrowheads="1"/>
            </p:cNvSpPr>
            <p:nvPr/>
          </p:nvSpPr>
          <p:spPr bwMode="auto">
            <a:xfrm>
              <a:off x="6882458" y="1332209"/>
              <a:ext cx="1233130" cy="1000457"/>
            </a:xfrm>
            <a:custGeom>
              <a:avLst/>
              <a:gdLst>
                <a:gd name="connsiteX0" fmla="*/ 0 w 867073"/>
                <a:gd name="connsiteY0" fmla="*/ 0 h 792162"/>
                <a:gd name="connsiteX1" fmla="*/ 867073 w 867073"/>
                <a:gd name="connsiteY1" fmla="*/ 0 h 792162"/>
                <a:gd name="connsiteX2" fmla="*/ 867073 w 867073"/>
                <a:gd name="connsiteY2" fmla="*/ 792162 h 792162"/>
                <a:gd name="connsiteX3" fmla="*/ 0 w 867073"/>
                <a:gd name="connsiteY3" fmla="*/ 792162 h 792162"/>
                <a:gd name="connsiteX4" fmla="*/ 0 w 867073"/>
                <a:gd name="connsiteY4" fmla="*/ 0 h 792162"/>
                <a:gd name="connsiteX0" fmla="*/ 0 w 867073"/>
                <a:gd name="connsiteY0" fmla="*/ 173620 h 965782"/>
                <a:gd name="connsiteX1" fmla="*/ 473534 w 867073"/>
                <a:gd name="connsiteY1" fmla="*/ 0 h 965782"/>
                <a:gd name="connsiteX2" fmla="*/ 867073 w 867073"/>
                <a:gd name="connsiteY2" fmla="*/ 965782 h 965782"/>
                <a:gd name="connsiteX3" fmla="*/ 0 w 867073"/>
                <a:gd name="connsiteY3" fmla="*/ 965782 h 965782"/>
                <a:gd name="connsiteX4" fmla="*/ 0 w 867073"/>
                <a:gd name="connsiteY4" fmla="*/ 173620 h 965782"/>
                <a:gd name="connsiteX0" fmla="*/ 0 w 867073"/>
                <a:gd name="connsiteY0" fmla="*/ 173620 h 1174126"/>
                <a:gd name="connsiteX1" fmla="*/ 473534 w 867073"/>
                <a:gd name="connsiteY1" fmla="*/ 0 h 1174126"/>
                <a:gd name="connsiteX2" fmla="*/ 867073 w 867073"/>
                <a:gd name="connsiteY2" fmla="*/ 965782 h 1174126"/>
                <a:gd name="connsiteX3" fmla="*/ 370390 w 867073"/>
                <a:gd name="connsiteY3" fmla="*/ 1174126 h 1174126"/>
                <a:gd name="connsiteX4" fmla="*/ 0 w 867073"/>
                <a:gd name="connsiteY4" fmla="*/ 173620 h 1174126"/>
                <a:gd name="connsiteX0" fmla="*/ 0 w 948096"/>
                <a:gd name="connsiteY0" fmla="*/ 173620 h 1174126"/>
                <a:gd name="connsiteX1" fmla="*/ 473534 w 948096"/>
                <a:gd name="connsiteY1" fmla="*/ 0 h 1174126"/>
                <a:gd name="connsiteX2" fmla="*/ 948096 w 948096"/>
                <a:gd name="connsiteY2" fmla="*/ 560669 h 1174126"/>
                <a:gd name="connsiteX3" fmla="*/ 370390 w 948096"/>
                <a:gd name="connsiteY3" fmla="*/ 1174126 h 1174126"/>
                <a:gd name="connsiteX4" fmla="*/ 0 w 948096"/>
                <a:gd name="connsiteY4" fmla="*/ 173620 h 1174126"/>
                <a:gd name="connsiteX0" fmla="*/ 0 w 1040694"/>
                <a:gd name="connsiteY0" fmla="*/ 544010 h 1174126"/>
                <a:gd name="connsiteX1" fmla="*/ 566132 w 1040694"/>
                <a:gd name="connsiteY1" fmla="*/ 0 h 1174126"/>
                <a:gd name="connsiteX2" fmla="*/ 1040694 w 1040694"/>
                <a:gd name="connsiteY2" fmla="*/ 560669 h 1174126"/>
                <a:gd name="connsiteX3" fmla="*/ 462988 w 1040694"/>
                <a:gd name="connsiteY3" fmla="*/ 1174126 h 1174126"/>
                <a:gd name="connsiteX4" fmla="*/ 0 w 1040694"/>
                <a:gd name="connsiteY4" fmla="*/ 544010 h 1174126"/>
                <a:gd name="connsiteX0" fmla="*/ 0 w 1086993"/>
                <a:gd name="connsiteY0" fmla="*/ 544010 h 1174126"/>
                <a:gd name="connsiteX1" fmla="*/ 566132 w 1086993"/>
                <a:gd name="connsiteY1" fmla="*/ 0 h 1174126"/>
                <a:gd name="connsiteX2" fmla="*/ 1086993 w 1086993"/>
                <a:gd name="connsiteY2" fmla="*/ 630117 h 1174126"/>
                <a:gd name="connsiteX3" fmla="*/ 462988 w 1086993"/>
                <a:gd name="connsiteY3" fmla="*/ 1174126 h 1174126"/>
                <a:gd name="connsiteX4" fmla="*/ 0 w 1086993"/>
                <a:gd name="connsiteY4" fmla="*/ 544010 h 1174126"/>
                <a:gd name="connsiteX0" fmla="*/ 0 w 1179590"/>
                <a:gd name="connsiteY0" fmla="*/ 555585 h 1174126"/>
                <a:gd name="connsiteX1" fmla="*/ 658729 w 1179590"/>
                <a:gd name="connsiteY1" fmla="*/ 0 h 1174126"/>
                <a:gd name="connsiteX2" fmla="*/ 1179590 w 1179590"/>
                <a:gd name="connsiteY2" fmla="*/ 630117 h 1174126"/>
                <a:gd name="connsiteX3" fmla="*/ 555585 w 1179590"/>
                <a:gd name="connsiteY3" fmla="*/ 1174126 h 1174126"/>
                <a:gd name="connsiteX4" fmla="*/ 0 w 1179590"/>
                <a:gd name="connsiteY4" fmla="*/ 555585 h 1174126"/>
                <a:gd name="connsiteX0" fmla="*/ 0 w 1179590"/>
                <a:gd name="connsiteY0" fmla="*/ 497712 h 1116253"/>
                <a:gd name="connsiteX1" fmla="*/ 647154 w 1179590"/>
                <a:gd name="connsiteY1" fmla="*/ 0 h 1116253"/>
                <a:gd name="connsiteX2" fmla="*/ 1179590 w 1179590"/>
                <a:gd name="connsiteY2" fmla="*/ 572244 h 1116253"/>
                <a:gd name="connsiteX3" fmla="*/ 555585 w 1179590"/>
                <a:gd name="connsiteY3" fmla="*/ 1116253 h 1116253"/>
                <a:gd name="connsiteX4" fmla="*/ 0 w 1179590"/>
                <a:gd name="connsiteY4" fmla="*/ 497712 h 1116253"/>
                <a:gd name="connsiteX0" fmla="*/ 0 w 1179590"/>
                <a:gd name="connsiteY0" fmla="*/ 497712 h 1243575"/>
                <a:gd name="connsiteX1" fmla="*/ 647154 w 1179590"/>
                <a:gd name="connsiteY1" fmla="*/ 0 h 1243575"/>
                <a:gd name="connsiteX2" fmla="*/ 1179590 w 1179590"/>
                <a:gd name="connsiteY2" fmla="*/ 572244 h 1243575"/>
                <a:gd name="connsiteX3" fmla="*/ 532435 w 1179590"/>
                <a:gd name="connsiteY3" fmla="*/ 1243575 h 1243575"/>
                <a:gd name="connsiteX4" fmla="*/ 0 w 1179590"/>
                <a:gd name="connsiteY4" fmla="*/ 497712 h 1243575"/>
                <a:gd name="connsiteX0" fmla="*/ 0 w 1179590"/>
                <a:gd name="connsiteY0" fmla="*/ 324091 h 1069954"/>
                <a:gd name="connsiteX1" fmla="*/ 600855 w 1179590"/>
                <a:gd name="connsiteY1" fmla="*/ 0 h 1069954"/>
                <a:gd name="connsiteX2" fmla="*/ 1179590 w 1179590"/>
                <a:gd name="connsiteY2" fmla="*/ 398623 h 1069954"/>
                <a:gd name="connsiteX3" fmla="*/ 532435 w 1179590"/>
                <a:gd name="connsiteY3" fmla="*/ 1069954 h 1069954"/>
                <a:gd name="connsiteX4" fmla="*/ 0 w 1179590"/>
                <a:gd name="connsiteY4" fmla="*/ 324091 h 1069954"/>
                <a:gd name="connsiteX0" fmla="*/ 0 w 1202739"/>
                <a:gd name="connsiteY0" fmla="*/ 324091 h 1069954"/>
                <a:gd name="connsiteX1" fmla="*/ 600855 w 1202739"/>
                <a:gd name="connsiteY1" fmla="*/ 0 h 1069954"/>
                <a:gd name="connsiteX2" fmla="*/ 1202739 w 1202739"/>
                <a:gd name="connsiteY2" fmla="*/ 479646 h 1069954"/>
                <a:gd name="connsiteX3" fmla="*/ 532435 w 1202739"/>
                <a:gd name="connsiteY3" fmla="*/ 1069954 h 1069954"/>
                <a:gd name="connsiteX4" fmla="*/ 0 w 1202739"/>
                <a:gd name="connsiteY4" fmla="*/ 324091 h 1069954"/>
                <a:gd name="connsiteX0" fmla="*/ 0 w 1202739"/>
                <a:gd name="connsiteY0" fmla="*/ 324091 h 919483"/>
                <a:gd name="connsiteX1" fmla="*/ 600855 w 1202739"/>
                <a:gd name="connsiteY1" fmla="*/ 0 h 919483"/>
                <a:gd name="connsiteX2" fmla="*/ 1202739 w 1202739"/>
                <a:gd name="connsiteY2" fmla="*/ 479646 h 919483"/>
                <a:gd name="connsiteX3" fmla="*/ 544010 w 1202739"/>
                <a:gd name="connsiteY3" fmla="*/ 919483 h 919483"/>
                <a:gd name="connsiteX4" fmla="*/ 0 w 1202739"/>
                <a:gd name="connsiteY4" fmla="*/ 324091 h 919483"/>
                <a:gd name="connsiteX0" fmla="*/ 0 w 1202739"/>
                <a:gd name="connsiteY0" fmla="*/ 451412 h 919483"/>
                <a:gd name="connsiteX1" fmla="*/ 600855 w 1202739"/>
                <a:gd name="connsiteY1" fmla="*/ 0 h 919483"/>
                <a:gd name="connsiteX2" fmla="*/ 1202739 w 1202739"/>
                <a:gd name="connsiteY2" fmla="*/ 479646 h 919483"/>
                <a:gd name="connsiteX3" fmla="*/ 544010 w 1202739"/>
                <a:gd name="connsiteY3" fmla="*/ 919483 h 919483"/>
                <a:gd name="connsiteX4" fmla="*/ 0 w 1202739"/>
                <a:gd name="connsiteY4" fmla="*/ 451412 h 919483"/>
                <a:gd name="connsiteX0" fmla="*/ 0 w 1202739"/>
                <a:gd name="connsiteY0" fmla="*/ 451412 h 988932"/>
                <a:gd name="connsiteX1" fmla="*/ 600855 w 1202739"/>
                <a:gd name="connsiteY1" fmla="*/ 0 h 988932"/>
                <a:gd name="connsiteX2" fmla="*/ 1202739 w 1202739"/>
                <a:gd name="connsiteY2" fmla="*/ 479646 h 988932"/>
                <a:gd name="connsiteX3" fmla="*/ 613458 w 1202739"/>
                <a:gd name="connsiteY3" fmla="*/ 988932 h 988932"/>
                <a:gd name="connsiteX4" fmla="*/ 0 w 1202739"/>
                <a:gd name="connsiteY4" fmla="*/ 451412 h 988932"/>
                <a:gd name="connsiteX0" fmla="*/ 0 w 1202739"/>
                <a:gd name="connsiteY0" fmla="*/ 462937 h 1000457"/>
                <a:gd name="connsiteX1" fmla="*/ 600855 w 1202739"/>
                <a:gd name="connsiteY1" fmla="*/ 11525 h 1000457"/>
                <a:gd name="connsiteX2" fmla="*/ 628073 w 1202739"/>
                <a:gd name="connsiteY2" fmla="*/ 2842 h 1000457"/>
                <a:gd name="connsiteX3" fmla="*/ 1202739 w 1202739"/>
                <a:gd name="connsiteY3" fmla="*/ 491171 h 1000457"/>
                <a:gd name="connsiteX4" fmla="*/ 613458 w 1202739"/>
                <a:gd name="connsiteY4" fmla="*/ 1000457 h 1000457"/>
                <a:gd name="connsiteX5" fmla="*/ 0 w 1202739"/>
                <a:gd name="connsiteY5" fmla="*/ 462937 h 1000457"/>
                <a:gd name="connsiteX0" fmla="*/ 0 w 1202739"/>
                <a:gd name="connsiteY0" fmla="*/ 462937 h 1000457"/>
                <a:gd name="connsiteX1" fmla="*/ 600855 w 1202739"/>
                <a:gd name="connsiteY1" fmla="*/ 11525 h 1000457"/>
                <a:gd name="connsiteX2" fmla="*/ 628073 w 1202739"/>
                <a:gd name="connsiteY2" fmla="*/ 2842 h 1000457"/>
                <a:gd name="connsiteX3" fmla="*/ 1202739 w 1202739"/>
                <a:gd name="connsiteY3" fmla="*/ 421723 h 1000457"/>
                <a:gd name="connsiteX4" fmla="*/ 613458 w 1202739"/>
                <a:gd name="connsiteY4" fmla="*/ 1000457 h 1000457"/>
                <a:gd name="connsiteX5" fmla="*/ 0 w 1202739"/>
                <a:gd name="connsiteY5" fmla="*/ 462937 h 10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2739" h="1000457">
                  <a:moveTo>
                    <a:pt x="0" y="462937"/>
                  </a:moveTo>
                  <a:lnTo>
                    <a:pt x="600855" y="11525"/>
                  </a:lnTo>
                  <a:cubicBezTo>
                    <a:pt x="609928" y="24064"/>
                    <a:pt x="619000" y="-9697"/>
                    <a:pt x="628073" y="2842"/>
                  </a:cubicBezTo>
                  <a:lnTo>
                    <a:pt x="1202739" y="421723"/>
                  </a:lnTo>
                  <a:lnTo>
                    <a:pt x="613458" y="1000457"/>
                  </a:lnTo>
                  <a:lnTo>
                    <a:pt x="0" y="462937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sr-Cyrl-CS" sz="7200" b="1" spc="50" dirty="0">
                  <a:ln w="13500">
                    <a:solidFill>
                      <a:srgbClr val="0F6FC6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srgbClr val="0F6FC6">
                      <a:tint val="3000"/>
                      <a:alpha val="95000"/>
                    </a:srgb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7200" b="1" spc="50" dirty="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356" name="Line 60"/>
            <p:cNvSpPr>
              <a:spLocks noChangeShapeType="1"/>
            </p:cNvSpPr>
            <p:nvPr/>
          </p:nvSpPr>
          <p:spPr bwMode="auto">
            <a:xfrm flipH="1">
              <a:off x="6357950" y="2000240"/>
              <a:ext cx="720725" cy="576262"/>
            </a:xfrm>
            <a:prstGeom prst="line">
              <a:avLst/>
            </a:prstGeom>
            <a:ln w="38100"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ru-RU" b="1" spc="5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60"/>
            <p:cNvSpPr>
              <a:spLocks noChangeShapeType="1"/>
            </p:cNvSpPr>
            <p:nvPr/>
          </p:nvSpPr>
          <p:spPr bwMode="auto">
            <a:xfrm>
              <a:off x="7858148" y="2000240"/>
              <a:ext cx="720725" cy="576262"/>
            </a:xfrm>
            <a:prstGeom prst="line">
              <a:avLst/>
            </a:prstGeom>
            <a:ln w="38100"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ru-RU" b="1" spc="50">
                <a:ln w="13500">
                  <a:solidFill>
                    <a:srgbClr val="0F6FC6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F6FC6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" name="Права линија спајања 2"/>
          <p:cNvCxnSpPr/>
          <p:nvPr/>
        </p:nvCxnSpPr>
        <p:spPr>
          <a:xfrm>
            <a:off x="2487262" y="2817019"/>
            <a:ext cx="255938" cy="0"/>
          </a:xfrm>
          <a:prstGeom prst="line">
            <a:avLst/>
          </a:prstGeom>
          <a:ln w="38100" cap="rnd"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ава линија спајања 21"/>
          <p:cNvCxnSpPr/>
          <p:nvPr/>
        </p:nvCxnSpPr>
        <p:spPr>
          <a:xfrm>
            <a:off x="2474062" y="3605433"/>
            <a:ext cx="255938" cy="0"/>
          </a:xfrm>
          <a:prstGeom prst="line">
            <a:avLst/>
          </a:prstGeom>
          <a:ln w="38100" cap="rnd"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ава линија спајања 22"/>
          <p:cNvCxnSpPr/>
          <p:nvPr/>
        </p:nvCxnSpPr>
        <p:spPr>
          <a:xfrm>
            <a:off x="2474062" y="4399915"/>
            <a:ext cx="255938" cy="0"/>
          </a:xfrm>
          <a:prstGeom prst="line">
            <a:avLst/>
          </a:prstGeom>
          <a:ln w="38100" cap="rnd"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ава линија спајања 23"/>
          <p:cNvCxnSpPr/>
          <p:nvPr/>
        </p:nvCxnSpPr>
        <p:spPr>
          <a:xfrm>
            <a:off x="2453820" y="5250669"/>
            <a:ext cx="255938" cy="0"/>
          </a:xfrm>
          <a:prstGeom prst="line">
            <a:avLst/>
          </a:prstGeom>
          <a:ln w="38100" cap="rnd"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ава линија спајања 24"/>
          <p:cNvCxnSpPr/>
          <p:nvPr/>
        </p:nvCxnSpPr>
        <p:spPr>
          <a:xfrm>
            <a:off x="2443527" y="6038072"/>
            <a:ext cx="255938" cy="0"/>
          </a:xfrm>
          <a:prstGeom prst="line">
            <a:avLst/>
          </a:prstGeom>
          <a:ln w="38100" cap="rnd"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Слика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21727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5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5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55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0" decel="100000" fill="hold"/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5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55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800" decel="100000" fill="hold"/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39" grpId="0" animBg="1"/>
      <p:bldP spid="55341" grpId="0" animBg="1"/>
      <p:bldP spid="55342" grpId="0" animBg="1"/>
      <p:bldP spid="55345" grpId="0" animBg="1"/>
      <p:bldP spid="55352" grpId="0" animBg="1"/>
      <p:bldP spid="55338" grpId="0" animBg="1"/>
      <p:bldP spid="55340" grpId="0" animBg="1"/>
      <p:bldP spid="55343" grpId="0" animBg="1"/>
      <p:bldP spid="55344" grpId="0" animBg="1"/>
      <p:bldP spid="553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5400" b="1" dirty="0" smtClean="0">
                <a:ln w="1905"/>
                <a:solidFill>
                  <a:srgbClr val="10CF9B">
                    <a:lumMod val="60000"/>
                    <a:lumOff val="4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Текстуални задатак:</a:t>
            </a:r>
            <a:endParaRPr lang="sr-Latn-CS" dirty="0">
              <a:solidFill>
                <a:srgbClr val="C00000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09575" y="1600200"/>
            <a:ext cx="8229600" cy="5105400"/>
          </a:xfrm>
        </p:spPr>
        <p:txBody>
          <a:bodyPr/>
          <a:lstStyle/>
          <a:p>
            <a:r>
              <a:rPr lang="sr-Cyrl-CS" dirty="0" smtClean="0">
                <a:solidFill>
                  <a:srgbClr val="C00000"/>
                </a:solidFill>
              </a:rPr>
              <a:t>Аца има 8 коцкица,Ана 4 и Јана 4.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C00000"/>
                </a:solidFill>
              </a:rPr>
              <a:t>          Колико коцкица имају заједно? </a:t>
            </a:r>
            <a:endParaRPr lang="sr-Latn-CS" dirty="0">
              <a:solidFill>
                <a:srgbClr val="C00000"/>
              </a:solidFill>
            </a:endParaRPr>
          </a:p>
        </p:txBody>
      </p:sp>
      <p:pic>
        <p:nvPicPr>
          <p:cNvPr id="4" name="Picture 3" descr="cubo_giallo_architetto_f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12192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ubo_verde_architetto_fr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343400"/>
            <a:ext cx="12192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ubo_rosso_architetto_fr_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343400"/>
            <a:ext cx="12192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 rot="16200000">
            <a:off x="2247900" y="3162300"/>
            <a:ext cx="1600200" cy="1219200"/>
          </a:xfrm>
          <a:prstGeom prst="chevron">
            <a:avLst>
              <a:gd name="adj" fmla="val 33333"/>
            </a:avLst>
          </a:prstGeom>
          <a:gradFill rotWithShape="1">
            <a:gsLst>
              <a:gs pos="0">
                <a:srgbClr val="FFFF00">
                  <a:gamma/>
                  <a:shade val="5725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5725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1418" tIns="45710" rIns="91418" bIns="4571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r-Cyrl-CS" b="1" kern="0" noProof="0" dirty="0" smtClean="0">
              <a:solidFill>
                <a:srgbClr val="333399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CS" sz="2800" b="1" kern="0" noProof="0" dirty="0" smtClean="0">
                <a:solidFill>
                  <a:srgbClr val="333399"/>
                </a:solidFill>
              </a:rPr>
              <a:t>8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16200000">
            <a:off x="3724274" y="3162299"/>
            <a:ext cx="1600201" cy="1219200"/>
          </a:xfrm>
          <a:prstGeom prst="chevron">
            <a:avLst>
              <a:gd name="adj" fmla="val 33333"/>
            </a:avLst>
          </a:prstGeom>
          <a:gradFill rotWithShape="1">
            <a:gsLst>
              <a:gs pos="0">
                <a:srgbClr val="FFFF00">
                  <a:gamma/>
                  <a:shade val="5725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5725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1418" tIns="45710" rIns="91418" bIns="4571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CS" sz="2800" b="1" kern="0" dirty="0" smtClean="0">
                <a:solidFill>
                  <a:srgbClr val="333399"/>
                </a:solidFill>
              </a:rPr>
              <a:t>4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rot="16200000">
            <a:off x="5143499" y="3162299"/>
            <a:ext cx="1600201" cy="1219200"/>
          </a:xfrm>
          <a:prstGeom prst="chevron">
            <a:avLst>
              <a:gd name="adj" fmla="val 33333"/>
            </a:avLst>
          </a:prstGeom>
          <a:gradFill rotWithShape="1">
            <a:gsLst>
              <a:gs pos="0">
                <a:srgbClr val="FFFF00">
                  <a:gamma/>
                  <a:shade val="5725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5725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1418" tIns="45710" rIns="91418" bIns="4571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CS" sz="2800" b="1" kern="0" dirty="0" smtClean="0">
                <a:solidFill>
                  <a:srgbClr val="333399"/>
                </a:solidFill>
              </a:rPr>
              <a:t>4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 rot="-1920878">
            <a:off x="2532885" y="4533283"/>
            <a:ext cx="850003" cy="33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18" tIns="45710" rIns="91418" bIns="4571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Cyrl-CS" sz="1600" b="1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sr-Cyrl-CS" sz="1600" b="1" dirty="0" smtClean="0">
                <a:solidFill>
                  <a:srgbClr val="FFFFFF"/>
                </a:solidFill>
                <a:latin typeface="Comic Sans MS" pitchFamily="66" charset="0"/>
              </a:rPr>
              <a:t>Аца</a:t>
            </a:r>
            <a:endParaRPr lang="en-US" sz="1600" b="1" dirty="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 rot="-1920878">
            <a:off x="4171950" y="4495800"/>
            <a:ext cx="704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Cyrl-CS" sz="1600" b="1" dirty="0" smtClean="0">
                <a:solidFill>
                  <a:srgbClr val="FFFFFF"/>
                </a:solidFill>
                <a:latin typeface="Comic Sans MS" pitchFamily="66" charset="0"/>
              </a:rPr>
              <a:t>Ана</a:t>
            </a:r>
            <a:endParaRPr lang="en-US" sz="1600" b="1" dirty="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 rot="-1920878">
            <a:off x="5619750" y="4495800"/>
            <a:ext cx="704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Cyrl-CS" sz="1600" b="1" dirty="0" smtClean="0">
                <a:solidFill>
                  <a:srgbClr val="FFFFFF"/>
                </a:solidFill>
                <a:latin typeface="Comic Sans MS" pitchFamily="66" charset="0"/>
              </a:rPr>
              <a:t>Јана</a:t>
            </a:r>
            <a:endParaRPr lang="en-US" sz="1600" b="1" dirty="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57912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2800" b="1" dirty="0">
                <a:solidFill>
                  <a:srgbClr val="C00000"/>
                </a:solidFill>
              </a:rPr>
              <a:t>8 + 4 + 4 =12 + 4 =16</a:t>
            </a:r>
            <a:endParaRPr lang="sr-Latn-CS" sz="2800" b="1" dirty="0">
              <a:solidFill>
                <a:srgbClr val="C00000"/>
              </a:solidFill>
            </a:endParaRPr>
          </a:p>
        </p:txBody>
      </p:sp>
      <p:pic>
        <p:nvPicPr>
          <p:cNvPr id="15" name="Слика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3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К  р  а  ј </a:t>
            </a:r>
            <a:endParaRPr lang="sr-Latn-C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Слик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161005"/>
            <a:ext cx="838200" cy="108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38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54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Рачунамо:</a:t>
            </a: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  9+1=                                                   18 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18+2=                                                   16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  7+1=                                                   </a:t>
            </a:r>
            <a:r>
              <a:rPr lang="sr-Cyrl-CS" dirty="0">
                <a:solidFill>
                  <a:srgbClr val="00B050"/>
                </a:solidFill>
              </a:rPr>
              <a:t> </a:t>
            </a:r>
            <a:r>
              <a:rPr lang="sr-Cyrl-CS" dirty="0" smtClean="0">
                <a:solidFill>
                  <a:srgbClr val="00B050"/>
                </a:solidFill>
              </a:rPr>
              <a:t> 3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  6+3=                                                   10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12+4=                                                   13</a:t>
            </a:r>
          </a:p>
          <a:p>
            <a:pPr mar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</a:t>
            </a:r>
            <a:r>
              <a:rPr lang="sr-Cyrl-CS" dirty="0" smtClean="0">
                <a:solidFill>
                  <a:srgbClr val="00B050"/>
                </a:solidFill>
              </a:rPr>
              <a:t>14+5=                                                   15</a:t>
            </a:r>
            <a:endParaRPr lang="sr-Latn-CS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Слик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581400"/>
            <a:ext cx="15621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54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Рачунамо:</a:t>
            </a: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/>
              <a:t>   </a:t>
            </a:r>
            <a:r>
              <a:rPr lang="sr-Cyrl-CS" dirty="0" smtClean="0">
                <a:solidFill>
                  <a:srgbClr val="00B050"/>
                </a:solidFill>
              </a:rPr>
              <a:t>9+1=                                                  18 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11+2=                                                  16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17-1=                                                   </a:t>
            </a:r>
            <a:r>
              <a:rPr lang="sr-Cyrl-CS" dirty="0">
                <a:solidFill>
                  <a:srgbClr val="00B050"/>
                </a:solidFill>
              </a:rPr>
              <a:t> </a:t>
            </a:r>
            <a:r>
              <a:rPr lang="sr-Cyrl-CS" dirty="0" smtClean="0">
                <a:solidFill>
                  <a:srgbClr val="00B050"/>
                </a:solidFill>
              </a:rPr>
              <a:t> 3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16-3=                                                   10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12+4=                                                  13</a:t>
            </a:r>
          </a:p>
          <a:p>
            <a:pPr mar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</a:t>
            </a:r>
            <a:r>
              <a:rPr lang="sr-Cyrl-CS" dirty="0" smtClean="0">
                <a:solidFill>
                  <a:srgbClr val="00B050"/>
                </a:solidFill>
              </a:rPr>
              <a:t>   8-5=                                                  15</a:t>
            </a:r>
            <a:endParaRPr lang="sr-Latn-CS" dirty="0">
              <a:solidFill>
                <a:srgbClr val="00B050"/>
              </a:solidFill>
            </a:endParaRPr>
          </a:p>
        </p:txBody>
      </p:sp>
      <p:cxnSp>
        <p:nvCxnSpPr>
          <p:cNvPr id="5" name="Права линија спајања са стрелицом 4"/>
          <p:cNvCxnSpPr/>
          <p:nvPr/>
        </p:nvCxnSpPr>
        <p:spPr>
          <a:xfrm>
            <a:off x="1600200" y="1905000"/>
            <a:ext cx="46482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77292" y="344057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2800" dirty="0">
                <a:solidFill>
                  <a:srgbClr val="0070C0"/>
                </a:solidFill>
              </a:rPr>
              <a:t>Тачно!</a:t>
            </a:r>
            <a:endParaRPr lang="sr-Latn-CS" sz="2800" dirty="0">
              <a:solidFill>
                <a:srgbClr val="0070C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36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5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Рачунамо:</a:t>
            </a:r>
            <a:endParaRPr lang="sr-Latn-CS" dirty="0">
              <a:solidFill>
                <a:srgbClr val="00B050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  9+1=                                                  18 </a:t>
            </a:r>
          </a:p>
          <a:p>
            <a:pPr marL="0" lv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11+4=                                                   16</a:t>
            </a:r>
            <a:endParaRPr lang="sr-Cyrl-CS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17-1=  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 3</a:t>
            </a:r>
            <a:endParaRPr lang="sr-Cyrl-CS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16-3=                                                   10</a:t>
            </a: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12+4=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13</a:t>
            </a:r>
            <a:endParaRPr lang="sr-Cyrl-CS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   8-5=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15</a:t>
            </a:r>
            <a:endParaRPr lang="sr-Latn-CS" dirty="0">
              <a:solidFill>
                <a:srgbClr val="00B050"/>
              </a:solidFill>
            </a:endParaRPr>
          </a:p>
        </p:txBody>
      </p:sp>
      <p:cxnSp>
        <p:nvCxnSpPr>
          <p:cNvPr id="7" name="Права линија спајања са стрелицом 6"/>
          <p:cNvCxnSpPr/>
          <p:nvPr/>
        </p:nvCxnSpPr>
        <p:spPr>
          <a:xfrm>
            <a:off x="1600200" y="2514600"/>
            <a:ext cx="46482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77292" y="4133072"/>
            <a:ext cx="12761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r-Cyrl-CS" sz="2800" dirty="0" smtClean="0">
              <a:solidFill>
                <a:prstClr val="black"/>
              </a:solidFill>
            </a:endParaRPr>
          </a:p>
          <a:p>
            <a:r>
              <a:rPr lang="sr-Cyrl-CS" sz="2800" dirty="0">
                <a:solidFill>
                  <a:srgbClr val="0070C0"/>
                </a:solidFill>
              </a:rPr>
              <a:t>Тачно!</a:t>
            </a:r>
            <a:endParaRPr lang="sr-Latn-CS" sz="2800" dirty="0">
              <a:solidFill>
                <a:srgbClr val="0070C0"/>
              </a:solidFill>
            </a:endParaRPr>
          </a:p>
          <a:p>
            <a:pPr lvl="0"/>
            <a:endParaRPr lang="sr-Cyrl-CS" sz="2800" dirty="0">
              <a:solidFill>
                <a:prstClr val="black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54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54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Рачунамо:</a:t>
            </a: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/>
              <a:t>   </a:t>
            </a:r>
            <a:r>
              <a:rPr lang="sr-Cyrl-CS" dirty="0" smtClean="0">
                <a:solidFill>
                  <a:srgbClr val="00B050"/>
                </a:solidFill>
              </a:rPr>
              <a:t>9+1=                                                  18 </a:t>
            </a:r>
          </a:p>
          <a:p>
            <a:pPr marL="0" lv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</a:t>
            </a:r>
            <a:r>
              <a:rPr lang="sr-Cyrl-CS" dirty="0">
                <a:solidFill>
                  <a:srgbClr val="00B050"/>
                </a:solidFill>
              </a:rPr>
              <a:t>11+2=                                                  16</a:t>
            </a: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</a:t>
            </a:r>
            <a:r>
              <a:rPr lang="sr-Cyrl-CS" dirty="0" smtClean="0">
                <a:solidFill>
                  <a:srgbClr val="00B050"/>
                </a:solidFill>
              </a:rPr>
              <a:t>19-1</a:t>
            </a:r>
            <a:r>
              <a:rPr lang="sr-Cyrl-CS" dirty="0">
                <a:solidFill>
                  <a:srgbClr val="00B050"/>
                </a:solidFill>
              </a:rPr>
              <a:t>= 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  3</a:t>
            </a:r>
            <a:endParaRPr lang="sr-Cyrl-CS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16-3=                                                   10</a:t>
            </a: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12+4=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13</a:t>
            </a:r>
            <a:endParaRPr lang="sr-Cyrl-CS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   8-5=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15</a:t>
            </a:r>
            <a:endParaRPr lang="sr-Latn-CS" dirty="0">
              <a:solidFill>
                <a:srgbClr val="00B050"/>
              </a:solidFill>
            </a:endParaRPr>
          </a:p>
        </p:txBody>
      </p:sp>
      <p:cxnSp>
        <p:nvCxnSpPr>
          <p:cNvPr id="6" name="Права линија спајања са стрелицом 5"/>
          <p:cNvCxnSpPr/>
          <p:nvPr/>
        </p:nvCxnSpPr>
        <p:spPr>
          <a:xfrm flipV="1">
            <a:off x="1600200" y="1981200"/>
            <a:ext cx="4648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81800" y="170941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2800" dirty="0">
                <a:solidFill>
                  <a:srgbClr val="0070C0"/>
                </a:solidFill>
              </a:rPr>
              <a:t>Тачно!</a:t>
            </a:r>
            <a:endParaRPr lang="sr-Latn-CS" sz="2800" dirty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1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54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Рачунамо:</a:t>
            </a: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/>
              <a:t>   </a:t>
            </a:r>
            <a:r>
              <a:rPr lang="sr-Cyrl-CS" dirty="0" smtClean="0">
                <a:solidFill>
                  <a:srgbClr val="00B050"/>
                </a:solidFill>
              </a:rPr>
              <a:t>9+1=                                                  18 </a:t>
            </a:r>
          </a:p>
          <a:p>
            <a:pPr marL="0" lv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</a:t>
            </a:r>
            <a:r>
              <a:rPr lang="sr-Cyrl-CS" dirty="0">
                <a:solidFill>
                  <a:srgbClr val="00B050"/>
                </a:solidFill>
              </a:rPr>
              <a:t>11+2=                                                  16</a:t>
            </a: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17-1= 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  3</a:t>
            </a:r>
            <a:endParaRPr lang="sr-Cyrl-CS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16-3=                                                   10</a:t>
            </a: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12+4=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13</a:t>
            </a:r>
            <a:endParaRPr lang="sr-Cyrl-CS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   8-5=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15</a:t>
            </a:r>
            <a:endParaRPr lang="sr-Latn-CS" dirty="0">
              <a:solidFill>
                <a:srgbClr val="00B050"/>
              </a:solidFill>
            </a:endParaRPr>
          </a:p>
        </p:txBody>
      </p:sp>
      <p:cxnSp>
        <p:nvCxnSpPr>
          <p:cNvPr id="8" name="Права линија спајања са стрелицом 7"/>
          <p:cNvCxnSpPr/>
          <p:nvPr/>
        </p:nvCxnSpPr>
        <p:spPr>
          <a:xfrm>
            <a:off x="1600200" y="3657600"/>
            <a:ext cx="464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54142" y="39243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2800" dirty="0">
                <a:solidFill>
                  <a:srgbClr val="0070C0"/>
                </a:solidFill>
              </a:rPr>
              <a:t>Тачно!</a:t>
            </a:r>
            <a:endParaRPr lang="sr-Latn-CS" sz="2800" dirty="0">
              <a:solidFill>
                <a:srgbClr val="0070C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19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54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Рачунамо:</a:t>
            </a: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/>
              <a:t>   </a:t>
            </a:r>
            <a:r>
              <a:rPr lang="sr-Cyrl-CS" dirty="0" smtClean="0">
                <a:solidFill>
                  <a:srgbClr val="00B050"/>
                </a:solidFill>
              </a:rPr>
              <a:t>9+1=                                                  18 </a:t>
            </a:r>
          </a:p>
          <a:p>
            <a:pPr marL="0" lv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</a:t>
            </a:r>
            <a:r>
              <a:rPr lang="sr-Cyrl-CS" dirty="0">
                <a:solidFill>
                  <a:srgbClr val="00B050"/>
                </a:solidFill>
              </a:rPr>
              <a:t>11+2=                                                  16</a:t>
            </a: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17-1=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    3</a:t>
            </a:r>
            <a:endParaRPr lang="sr-Cyrl-CS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16-3=                                                   10</a:t>
            </a: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12+4=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13</a:t>
            </a:r>
            <a:endParaRPr lang="sr-Cyrl-CS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   8-5=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15</a:t>
            </a:r>
            <a:endParaRPr lang="sr-Latn-CS" dirty="0">
              <a:solidFill>
                <a:srgbClr val="00B050"/>
              </a:solidFill>
            </a:endParaRPr>
          </a:p>
        </p:txBody>
      </p:sp>
      <p:cxnSp>
        <p:nvCxnSpPr>
          <p:cNvPr id="9" name="Права линија спајања са стрелицом 8"/>
          <p:cNvCxnSpPr/>
          <p:nvPr/>
        </p:nvCxnSpPr>
        <p:spPr>
          <a:xfrm flipV="1">
            <a:off x="1676400" y="2514600"/>
            <a:ext cx="4572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2209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2800" dirty="0">
                <a:solidFill>
                  <a:srgbClr val="0070C0"/>
                </a:solidFill>
              </a:rPr>
              <a:t>Тачно!</a:t>
            </a:r>
            <a:endParaRPr lang="sr-Latn-CS" sz="2800" dirty="0">
              <a:solidFill>
                <a:srgbClr val="0070C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69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54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Рачунамо:</a:t>
            </a: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>
                <a:solidFill>
                  <a:srgbClr val="00B050"/>
                </a:solidFill>
              </a:rPr>
              <a:t>   9+1=                                                  18 </a:t>
            </a: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11+2=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 16</a:t>
            </a:r>
            <a:endParaRPr lang="sr-Cyrl-CS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17-1=  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 3</a:t>
            </a:r>
            <a:endParaRPr lang="sr-Cyrl-CS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16-3=                                                   10</a:t>
            </a: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12+4=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13</a:t>
            </a:r>
            <a:endParaRPr lang="sr-Cyrl-CS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sr-Cyrl-CS" dirty="0">
                <a:solidFill>
                  <a:srgbClr val="00B050"/>
                </a:solidFill>
              </a:rPr>
              <a:t>    8-5=                                                  </a:t>
            </a:r>
            <a:r>
              <a:rPr lang="sr-Cyrl-CS" dirty="0" smtClean="0">
                <a:solidFill>
                  <a:srgbClr val="00B050"/>
                </a:solidFill>
              </a:rPr>
              <a:t>15</a:t>
            </a:r>
            <a:endParaRPr lang="sr-Latn-CS" dirty="0">
              <a:solidFill>
                <a:srgbClr val="00B050"/>
              </a:solidFill>
            </a:endParaRPr>
          </a:p>
        </p:txBody>
      </p:sp>
      <p:cxnSp>
        <p:nvCxnSpPr>
          <p:cNvPr id="10" name="Права линија спајања са стрелицом 9"/>
          <p:cNvCxnSpPr/>
          <p:nvPr/>
        </p:nvCxnSpPr>
        <p:spPr>
          <a:xfrm flipV="1">
            <a:off x="1676400" y="3124200"/>
            <a:ext cx="4572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0" y="2819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CS" sz="2800" dirty="0">
                <a:solidFill>
                  <a:srgbClr val="0070C0"/>
                </a:solidFill>
              </a:rPr>
              <a:t>Тачно!</a:t>
            </a:r>
            <a:endParaRPr lang="sr-Latn-CS" sz="2800" dirty="0">
              <a:solidFill>
                <a:srgbClr val="0070C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4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ПРЕЛАЗ ,,ДЕСЕТИЦЕ,,</a:t>
            </a:r>
            <a:endParaRPr lang="sr-Latn-CS" dirty="0">
              <a:solidFill>
                <a:srgbClr val="0070C0"/>
              </a:solidFill>
            </a:endParaRP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9+5=                                                   11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8+4=                                                   14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7+8=                                                   16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8+8=                                                   12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70C0"/>
                </a:solidFill>
              </a:rPr>
              <a:t>5+6=                                                   15</a:t>
            </a:r>
            <a:endParaRPr lang="sr-Latn-CS" b="1" dirty="0">
              <a:solidFill>
                <a:srgbClr val="0070C0"/>
              </a:solidFill>
            </a:endParaRPr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124200"/>
            <a:ext cx="1381125" cy="13716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60" y="60960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69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ducation19_dt">
  <a:themeElements>
    <a:clrScheme name="bk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k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k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399</Words>
  <Application>Microsoft Office PowerPoint</Application>
  <PresentationFormat>Пројекција на екрану (4:3)</PresentationFormat>
  <Paragraphs>145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Наслови слајдова</vt:lpstr>
      </vt:variant>
      <vt:variant>
        <vt:i4>18</vt:i4>
      </vt:variant>
    </vt:vector>
  </HeadingPairs>
  <TitlesOfParts>
    <vt:vector size="22" baseType="lpstr">
      <vt:lpstr>Office тема</vt:lpstr>
      <vt:lpstr>1_Office тема</vt:lpstr>
      <vt:lpstr>Поток</vt:lpstr>
      <vt:lpstr>education19_dt</vt:lpstr>
      <vt:lpstr>PowerPoint презентација</vt:lpstr>
      <vt:lpstr>Рачунамо:</vt:lpstr>
      <vt:lpstr>Рачунамо:</vt:lpstr>
      <vt:lpstr>Рачунамо:</vt:lpstr>
      <vt:lpstr>Рачунамо:</vt:lpstr>
      <vt:lpstr>Рачунамо:</vt:lpstr>
      <vt:lpstr>Рачунамо:</vt:lpstr>
      <vt:lpstr>Рачунамо:</vt:lpstr>
      <vt:lpstr>ПРЕЛАЗ ,,ДЕСЕТИЦЕ,,</vt:lpstr>
      <vt:lpstr>ПРЕЛАЗ ,,ДЕСЕТИЦЕ,,</vt:lpstr>
      <vt:lpstr>ПРЕЛАЗ ,,ДЕСЕТИЦЕ,,</vt:lpstr>
      <vt:lpstr>ПРЕЛАЗ ,,ДЕСЕТИЦЕ,,</vt:lpstr>
      <vt:lpstr>ПРЕЛАЗ ,,ДЕСЕТИЦЕ,,</vt:lpstr>
      <vt:lpstr>ПРЕЛАЗ ,,ДЕСЕТИЦЕ,,</vt:lpstr>
      <vt:lpstr>Сабирамо:</vt:lpstr>
      <vt:lpstr>Одузимамо:</vt:lpstr>
      <vt:lpstr>Текстуални задатак: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sabiranje i oduzimanje do 20</dc:title>
  <dc:creator>miodrag t.</dc:creator>
  <cp:lastModifiedBy>mt</cp:lastModifiedBy>
  <cp:revision>25</cp:revision>
  <dcterms:created xsi:type="dcterms:W3CDTF">2011-04-26T09:44:34Z</dcterms:created>
  <dcterms:modified xsi:type="dcterms:W3CDTF">2012-12-28T17:20:23Z</dcterms:modified>
</cp:coreProperties>
</file>