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26694-BAE4-4DC2-A885-3A708EF52E6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F605C-7511-49B2-AEFF-CB7E27F939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Одређивање непознатог умањеника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5000636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dirty="0" smtClean="0">
                <a:solidFill>
                  <a:schemeClr val="tx2">
                    <a:lumMod val="10000"/>
                  </a:schemeClr>
                </a:solidFill>
              </a:rPr>
              <a:t>Ивица Жупањац</a:t>
            </a:r>
            <a:endParaRPr lang="sr-Cyrl-CS" dirty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sajberucitelj.wordpress.com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500042"/>
            <a:ext cx="4786346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r-Cyrl-CS" sz="2400" dirty="0" smtClean="0"/>
              <a:t>Учитељ Владица је замислио неки број. Од замишљеног броја је одузео број 12 и добио број 38. Који број је учитељ Владица замислио.</a:t>
            </a:r>
            <a:endParaRPr lang="en-US" sz="2400" dirty="0"/>
          </a:p>
        </p:txBody>
      </p:sp>
      <p:pic>
        <p:nvPicPr>
          <p:cNvPr id="3" name="Picture 2" descr="DSCN16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3105338" cy="2329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4282" y="2714620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Учитељ  је замислио неки број, обележићемо га са </a:t>
            </a:r>
            <a:r>
              <a:rPr lang="en-US" sz="3200" dirty="0" smtClean="0">
                <a:solidFill>
                  <a:srgbClr val="FF0000"/>
                </a:solidFill>
              </a:rPr>
              <a:t>x,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28612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Од тог броја је одузео 12 и добио 48.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-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12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x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44291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=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умањеник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571501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умањилац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571501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разлика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4" idx="0"/>
          </p:cNvCxnSpPr>
          <p:nvPr/>
        </p:nvCxnSpPr>
        <p:spPr>
          <a:xfrm rot="10800000" flipV="1">
            <a:off x="1678762" y="5072074"/>
            <a:ext cx="892975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</p:cNvCxnSpPr>
          <p:nvPr/>
        </p:nvCxnSpPr>
        <p:spPr>
          <a:xfrm rot="5400000">
            <a:off x="4050034" y="5443877"/>
            <a:ext cx="507354" cy="36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158248" y="4943810"/>
            <a:ext cx="577998" cy="821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6380" y="450057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48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428604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sr-Cyrl-CS" sz="4000" dirty="0" smtClean="0"/>
              <a:t>  </a:t>
            </a:r>
            <a:r>
              <a:rPr lang="en-US" sz="4000" dirty="0" smtClean="0"/>
              <a:t>-</a:t>
            </a:r>
            <a:r>
              <a:rPr lang="sr-Cyrl-CS" sz="4000" dirty="0" smtClean="0"/>
              <a:t>  </a:t>
            </a:r>
            <a:r>
              <a:rPr lang="en-US" sz="4000" dirty="0" smtClean="0"/>
              <a:t>12</a:t>
            </a:r>
            <a:r>
              <a:rPr lang="sr-Cyrl-CS" sz="4000" dirty="0" smtClean="0"/>
              <a:t>  =  48</a:t>
            </a:r>
            <a:endParaRPr lang="en-US" sz="40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1607323" y="1107265"/>
            <a:ext cx="285752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071802" y="1285860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0100" y="14287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умањеник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14287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умањилац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14287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разлика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2" idx="2"/>
          </p:cNvCxnSpPr>
          <p:nvPr/>
        </p:nvCxnSpPr>
        <p:spPr>
          <a:xfrm rot="16200000" flipH="1">
            <a:off x="4461596" y="1175456"/>
            <a:ext cx="220808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7158" y="1785926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Како пронаћи замишљени број</a:t>
            </a:r>
            <a:r>
              <a:rPr lang="en-US" sz="24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sr-Cyrl-CS" sz="2800" dirty="0" smtClean="0"/>
              <a:t>? 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2714620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Пробаћемо са малим бројевима 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3000372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/>
              <a:t>5  -  2  =  3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3786190"/>
            <a:ext cx="857256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Ако прекријемо умањеник(5).Којом рачунском радњом ћемо добити 5 помоћу 2 и 3?  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3214686"/>
            <a:ext cx="785818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1200" dirty="0" smtClean="0"/>
              <a:t>Како до броја 5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49291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Погађате!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0" y="5715016"/>
            <a:ext cx="835821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Непознати умањеник ћемо добити тако што умањилац и разлику саберемо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14546" y="492919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2+3=5</a:t>
            </a:r>
            <a:endParaRPr lang="en-US" sz="2400" dirty="0"/>
          </a:p>
        </p:txBody>
      </p:sp>
      <p:pic>
        <p:nvPicPr>
          <p:cNvPr id="32" name="Picture 31" descr="DSCN1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571612"/>
            <a:ext cx="2962462" cy="2221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TextBox 32"/>
          <p:cNvSpPr txBox="1"/>
          <p:nvPr/>
        </p:nvSpPr>
        <p:spPr>
          <a:xfrm>
            <a:off x="5643570" y="85723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Све сам схватио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7" grpId="0"/>
      <p:bldP spid="18" grpId="0"/>
      <p:bldP spid="23" grpId="0"/>
      <p:bldP spid="24" grpId="0" animBg="1"/>
      <p:bldP spid="27" grpId="0" animBg="1"/>
      <p:bldP spid="28" grpId="0"/>
      <p:bldP spid="29" grpId="0" animBg="1"/>
      <p:bldP spid="3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........................................................................................................................................................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42860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ЗА ВАШУ УЧИОНИЦУ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29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Направите своју таблу и паметну батину . Користи паметну батину и лако ћете наћи решење проблема  !</a:t>
            </a:r>
            <a:endParaRPr lang="en-US" sz="2400" dirty="0"/>
          </a:p>
        </p:txBody>
      </p:sp>
      <p:pic>
        <p:nvPicPr>
          <p:cNvPr id="5" name="Picture 4" descr="DSCN1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285992"/>
            <a:ext cx="4572032" cy="3429024"/>
          </a:xfrm>
          <a:prstGeom prst="rect">
            <a:avLst/>
          </a:prstGeom>
        </p:spPr>
      </p:pic>
      <p:pic>
        <p:nvPicPr>
          <p:cNvPr id="6" name="Picture 5" descr="DSCN17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710688" y="2828156"/>
            <a:ext cx="4605536" cy="3454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17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4034032" cy="3025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143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........................................................................................................................................................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C00000"/>
                </a:solidFill>
              </a:rPr>
              <a:t>ЗА ВАШУ УЧИОНИЦУ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1071546"/>
            <a:ext cx="5214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Како користити паметну батину?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1714488"/>
            <a:ext cx="478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400" dirty="0" smtClean="0"/>
              <a:t>Узети паметну батину. Прекрити ( у овом случају умањеник  ) жељени број. Размислити како добити прекривени број помоћу остала два броја!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714752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Добијени закључак применити у задатку!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5715016"/>
            <a:ext cx="835821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Непознати умањеник ћемо добити тако што умањилац и разлику саберемо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______________________________________________________________________________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0004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C00000"/>
                </a:solidFill>
              </a:rPr>
              <a:t>ВЕЖБАМО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 descr="DSCN16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285860"/>
            <a:ext cx="3367277" cy="2525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285860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Димитрије не може да се сети колико је новца имао пре доласка у школу. У школи је дао другу 15 динара, а сада има 55 динара. </a:t>
            </a:r>
          </a:p>
          <a:p>
            <a:r>
              <a:rPr lang="sr-Cyrl-CS" sz="2400" dirty="0" smtClean="0"/>
              <a:t>Колико је Димитрије имао новца пре доласка у школу?		</a:t>
            </a:r>
            <a:endParaRPr lang="en-US" sz="2400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000496" y="3500438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Помоћ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005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______________________________________________________________________________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3786190"/>
            <a:ext cx="28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Решење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50057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r>
              <a:rPr lang="sr-Cyrl-CS" sz="2400" b="1" dirty="0" smtClean="0"/>
              <a:t> </a:t>
            </a:r>
            <a:r>
              <a:rPr lang="en-US" sz="2400" b="1" dirty="0" smtClean="0"/>
              <a:t>-</a:t>
            </a:r>
            <a:r>
              <a:rPr lang="sr-Cyrl-CS" sz="2400" b="1" dirty="0" smtClean="0"/>
              <a:t>  </a:t>
            </a:r>
            <a:r>
              <a:rPr lang="en-US" sz="2400" b="1" dirty="0" smtClean="0"/>
              <a:t>15</a:t>
            </a:r>
            <a:r>
              <a:rPr lang="sr-Cyrl-CS" sz="2400" b="1" dirty="0" smtClean="0"/>
              <a:t>  =  55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521495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21495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=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+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55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15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585789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5786" y="585789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=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14414" y="585789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70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57356" y="6143644"/>
            <a:ext cx="7072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C00000"/>
                </a:solidFill>
              </a:rPr>
              <a:t>Димитрије је имао пре доласка у школу 70 динара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260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Одређивање непознатог умањеника 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2</cp:revision>
  <dcterms:created xsi:type="dcterms:W3CDTF">2012-10-26T05:51:25Z</dcterms:created>
  <dcterms:modified xsi:type="dcterms:W3CDTF">2012-10-30T06:44:48Z</dcterms:modified>
</cp:coreProperties>
</file>