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732" r:id="rId5"/>
  </p:sldMasterIdLst>
  <p:sldIdLst>
    <p:sldId id="263" r:id="rId6"/>
    <p:sldId id="265" r:id="rId7"/>
    <p:sldId id="264" r:id="rId8"/>
    <p:sldId id="262" r:id="rId9"/>
    <p:sldId id="261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6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17D6-E7F5-4994-8C63-CB75B27F2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D5D9-1CE7-4E56-924D-F96003365D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D010-5DB6-4A0D-BE93-949D196A3B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87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17D6-E7F5-4994-8C63-CB75B27F2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681-F490-45EE-BDD8-32D1310B4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12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CDA-491C-4E00-9076-C678A834E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0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2546-0CEF-4899-A6BB-343C6E2D4B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33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154A-8574-430B-BE68-66A21ADD10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36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97EF-F031-485C-9876-E448751DD9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5E20-074A-4EFF-8316-4F3FB75D42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9DBA-1502-4626-BC48-E94F22F5ED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1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681-F490-45EE-BDD8-32D1310B4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12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5549-F9CF-44D8-9D45-B2F7CC51FE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D5D9-1CE7-4E56-924D-F96003365D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8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D010-5DB6-4A0D-BE93-949D196A3B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87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17D6-E7F5-4994-8C63-CB75B27F2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681-F490-45EE-BDD8-32D1310B4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129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CDA-491C-4E00-9076-C678A834E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0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2546-0CEF-4899-A6BB-343C6E2D4B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33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154A-8574-430B-BE68-66A21ADD10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36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97EF-F031-485C-9876-E448751DD9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5E20-074A-4EFF-8316-4F3FB75D42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CDA-491C-4E00-9076-C678A834E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02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9DBA-1502-4626-BC48-E94F22F5ED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18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5549-F9CF-44D8-9D45-B2F7CC51FE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D5D9-1CE7-4E56-924D-F96003365D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8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D010-5DB6-4A0D-BE93-949D196A3B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87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17D6-E7F5-4994-8C63-CB75B27F2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0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681-F490-45EE-BDD8-32D1310B4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12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CDA-491C-4E00-9076-C678A834E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02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2546-0CEF-4899-A6BB-343C6E2D4B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337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154A-8574-430B-BE68-66A21ADD10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361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97EF-F031-485C-9876-E448751DD9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2546-0CEF-4899-A6BB-343C6E2D4B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337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5E20-074A-4EFF-8316-4F3FB75D42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9DBA-1502-4626-BC48-E94F22F5ED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185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5549-F9CF-44D8-9D45-B2F7CC51FE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D5D9-1CE7-4E56-924D-F96003365D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80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D010-5DB6-4A0D-BE93-949D196A3B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876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17D6-E7F5-4994-8C63-CB75B27F262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900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681-F490-45EE-BDD8-32D1310B41B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129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CDA-491C-4E00-9076-C678A834ED8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5029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2546-0CEF-4899-A6BB-343C6E2D4B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337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154A-8574-430B-BE68-66A21ADD10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7154A-8574-430B-BE68-66A21ADD10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361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97EF-F031-485C-9876-E448751DD9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7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5E20-074A-4EFF-8316-4F3FB75D42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0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9DBA-1502-4626-BC48-E94F22F5ED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185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5549-F9CF-44D8-9D45-B2F7CC51FE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2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9D5D9-1CE7-4E56-924D-F96003365D4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80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D010-5DB6-4A0D-BE93-949D196A3B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97EF-F031-485C-9876-E448751DD93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05E20-074A-4EFF-8316-4F3FB75D42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5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F9DBA-1502-4626-BC48-E94F22F5EDE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1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85549-F9CF-44D8-9D45-B2F7CC51FE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70C84-6696-4AB8-ACA8-F1EBDE2346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70C84-6696-4AB8-ACA8-F1EBDE2346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70C84-6696-4AB8-ACA8-F1EBDE2346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70C84-6696-4AB8-ACA8-F1EBDE2346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470C84-6696-4AB8-ACA8-F1EBDE23461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5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package" Target="../embeddings/Microsoft_PowerPoint_Presentation3.pptx"/><Relationship Id="rId2" Type="http://schemas.openxmlformats.org/officeDocument/2006/relationships/slideLayout" Target="../slideLayouts/slideLayout45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PowerPoint_Presentation2.pptx"/><Relationship Id="rId11" Type="http://schemas.openxmlformats.org/officeDocument/2006/relationships/package" Target="../embeddings/Microsoft_PowerPoint_Presentation5.pptx"/><Relationship Id="rId5" Type="http://schemas.openxmlformats.org/officeDocument/2006/relationships/image" Target="../media/image2.wmf"/><Relationship Id="rId10" Type="http://schemas.openxmlformats.org/officeDocument/2006/relationships/package" Target="../embeddings/Microsoft_PowerPoint_Presentation4.pptx"/><Relationship Id="rId4" Type="http://schemas.openxmlformats.org/officeDocument/2006/relationships/package" Target="../embeddings/Microsoft_PowerPoint_Presentation1.pptx"/><Relationship Id="rId9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.doc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4.doc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Наслов 3"/>
          <p:cNvSpPr txBox="1">
            <a:spLocks/>
          </p:cNvSpPr>
          <p:nvPr/>
        </p:nvSpPr>
        <p:spPr bwMode="auto">
          <a:xfrm>
            <a:off x="501650" y="2200746"/>
            <a:ext cx="86423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Рогљаста и обла геометријска тела…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Коцка,</a:t>
            </a:r>
            <a:r>
              <a:rPr kumimoji="0" lang="sr-Cyrl-C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квадар</a:t>
            </a: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,ваљак и лопта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/>
            </a:r>
            <a:br>
              <a:rPr kumimoji="0" lang="sr-Cyrl-C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</a:br>
            <a:endParaRPr kumimoji="0" lang="sr-Latn-C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  <p:sp>
        <p:nvSpPr>
          <p:cNvPr id="7" name="Коцка 6">
            <a:hlinkClick r:id="rId3" action="ppaction://hlinksldjump"/>
          </p:cNvPr>
          <p:cNvSpPr/>
          <p:nvPr/>
        </p:nvSpPr>
        <p:spPr>
          <a:xfrm>
            <a:off x="1896117" y="3724275"/>
            <a:ext cx="1600200" cy="1600200"/>
          </a:xfrm>
          <a:prstGeom prst="cub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Дијаграм тока: магнетни диск 8">
            <a:hlinkClick r:id="rId4" action="ppaction://hlinksldjump"/>
          </p:cNvPr>
          <p:cNvSpPr/>
          <p:nvPr/>
        </p:nvSpPr>
        <p:spPr>
          <a:xfrm>
            <a:off x="6629400" y="3357563"/>
            <a:ext cx="1447800" cy="2590800"/>
          </a:xfrm>
          <a:prstGeom prst="flowChartMagneticDisk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6400800"/>
            <a:ext cx="1752600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kern="0" dirty="0">
                <a:solidFill>
                  <a:srgbClr val="0070C0"/>
                </a:solidFill>
                <a:latin typeface="Arial Black"/>
              </a:rPr>
              <a:t>4</a:t>
            </a:r>
            <a:r>
              <a:rPr lang="sr-Cyrl-CS" kern="0" dirty="0">
                <a:solidFill>
                  <a:srgbClr val="0070C0"/>
                </a:solidFill>
                <a:latin typeface="Arial Black"/>
              </a:rPr>
              <a:t>.разред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842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" name="Коцка 6">
            <a:hlinkClick r:id="rId3" action="ppaction://hlinksldjump"/>
          </p:cNvPr>
          <p:cNvSpPr/>
          <p:nvPr/>
        </p:nvSpPr>
        <p:spPr>
          <a:xfrm>
            <a:off x="1143000" y="1983968"/>
            <a:ext cx="1600200" cy="1600200"/>
          </a:xfrm>
          <a:prstGeom prst="cube">
            <a:avLst/>
          </a:prstGeom>
          <a:solidFill>
            <a:srgbClr val="FFCCCC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Коцка 8">
            <a:hlinkClick r:id="rId4" action="ppaction://hlinksldjump"/>
          </p:cNvPr>
          <p:cNvSpPr/>
          <p:nvPr/>
        </p:nvSpPr>
        <p:spPr>
          <a:xfrm>
            <a:off x="2895600" y="1940719"/>
            <a:ext cx="2590800" cy="1600200"/>
          </a:xfrm>
          <a:prstGeom prst="cube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Дијаграм тока: магнетни диск 9">
            <a:hlinkClick r:id="rId5" action="ppaction://hlinksldjump"/>
          </p:cNvPr>
          <p:cNvSpPr/>
          <p:nvPr/>
        </p:nvSpPr>
        <p:spPr>
          <a:xfrm>
            <a:off x="5486400" y="2971800"/>
            <a:ext cx="1447800" cy="2590800"/>
          </a:xfrm>
          <a:prstGeom prst="flowChartMagneticDisk">
            <a:avLst/>
          </a:prstGeom>
          <a:solidFill>
            <a:srgbClr val="00B0F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Дијаграм тока: линија спајања 10"/>
          <p:cNvSpPr/>
          <p:nvPr/>
        </p:nvSpPr>
        <p:spPr>
          <a:xfrm rot="16351835">
            <a:off x="7225765" y="3926578"/>
            <a:ext cx="1703364" cy="1678257"/>
          </a:xfrm>
          <a:prstGeom prst="flowChartConnector">
            <a:avLst/>
          </a:prstGeom>
          <a:solidFill>
            <a:srgbClr val="FFCCCC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innerShdw blurRad="965200" dist="622300" dir="14040000">
              <a:prstClr val="black">
                <a:alpha val="50000"/>
              </a:prstClr>
            </a:innerShdw>
          </a:effectLst>
          <a:scene3d>
            <a:camera prst="orthographicFront"/>
            <a:lightRig rig="glow" dir="t"/>
          </a:scene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Наслов 1"/>
          <p:cNvSpPr txBox="1">
            <a:spLocks/>
          </p:cNvSpPr>
          <p:nvPr/>
        </p:nvSpPr>
        <p:spPr bwMode="auto">
          <a:xfrm>
            <a:off x="-152400" y="-178013"/>
            <a:ext cx="8458200" cy="231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Cyrl-CS" sz="3600" b="1" dirty="0" smtClean="0">
                <a:solidFill>
                  <a:srgbClr val="0070C0"/>
                </a:solidFill>
              </a:rPr>
              <a:t>РОГЉАСТА  ТЕЛА</a:t>
            </a:r>
            <a:br>
              <a:rPr lang="sr-Cyrl-CS" sz="3600" b="1" dirty="0" smtClean="0">
                <a:solidFill>
                  <a:srgbClr val="0070C0"/>
                </a:solidFill>
              </a:rPr>
            </a:br>
            <a:r>
              <a:rPr lang="sr-Cyrl-CS" sz="3600" b="1" dirty="0" smtClean="0">
                <a:solidFill>
                  <a:srgbClr val="0070C0"/>
                </a:solidFill>
              </a:rPr>
              <a:t>имају равне површи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16" name="Наслов 1"/>
          <p:cNvSpPr txBox="1">
            <a:spLocks/>
          </p:cNvSpPr>
          <p:nvPr/>
        </p:nvSpPr>
        <p:spPr>
          <a:xfrm>
            <a:off x="381000" y="4038600"/>
            <a:ext cx="7696447" cy="2697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                   </a:t>
            </a:r>
            <a:r>
              <a:rPr lang="sr-Cyrl-CS" sz="3200" b="1" dirty="0" smtClean="0">
                <a:solidFill>
                  <a:srgbClr val="0070C0"/>
                </a:solidFill>
              </a:rPr>
              <a:t>ОБЛА  ТЕЛА </a:t>
            </a:r>
            <a:br>
              <a:rPr lang="sr-Cyrl-C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       </a:t>
            </a:r>
            <a:r>
              <a:rPr lang="sr-Cyrl-CS" sz="3200" b="1" dirty="0" smtClean="0">
                <a:solidFill>
                  <a:srgbClr val="0070C0"/>
                </a:solidFill>
              </a:rPr>
              <a:t>имају само  криве,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l"/>
            <a:r>
              <a:rPr lang="sr-Cyrl-CS" sz="3200" b="1" dirty="0" smtClean="0">
                <a:solidFill>
                  <a:srgbClr val="0070C0"/>
                </a:solidFill>
              </a:rPr>
              <a:t>       или и криве и равне површи</a:t>
            </a:r>
            <a:endParaRPr lang="sr-Latn-CS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6400800"/>
            <a:ext cx="1752600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kern="0" dirty="0">
                <a:solidFill>
                  <a:srgbClr val="0070C0"/>
                </a:solidFill>
                <a:latin typeface="Arial Black"/>
              </a:rPr>
              <a:t>4</a:t>
            </a:r>
            <a:r>
              <a:rPr lang="sr-Cyrl-CS" kern="0" dirty="0">
                <a:solidFill>
                  <a:srgbClr val="0070C0"/>
                </a:solidFill>
                <a:latin typeface="Arial Black"/>
              </a:rPr>
              <a:t>.разред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07987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Објекат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89531"/>
              </p:ext>
            </p:extLst>
          </p:nvPr>
        </p:nvGraphicFramePr>
        <p:xfrm>
          <a:off x="1524000" y="5073881"/>
          <a:ext cx="1303568" cy="101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Presentation" showAsIcon="1" r:id="rId4" imgW="914400" imgH="714240" progId="PowerPoint.Show.12">
                  <p:embed/>
                </p:oleObj>
              </mc:Choice>
              <mc:Fallback>
                <p:oleObj name="Presentation" showAsIcon="1" r:id="rId4" imgW="914400" imgH="71424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73881"/>
                        <a:ext cx="1303568" cy="101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јекат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053403"/>
              </p:ext>
            </p:extLst>
          </p:nvPr>
        </p:nvGraphicFramePr>
        <p:xfrm>
          <a:off x="7125303" y="4941332"/>
          <a:ext cx="1294193" cy="101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Presentation" showAsIcon="1" r:id="rId6" imgW="914400" imgH="714240" progId="PowerPoint.Show.12">
                  <p:embed/>
                </p:oleObj>
              </mc:Choice>
              <mc:Fallback>
                <p:oleObj name="Presentation" showAsIcon="1" r:id="rId6" imgW="914400" imgH="71424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5303" y="4941332"/>
                        <a:ext cx="1294193" cy="101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јекат 8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13058"/>
              </p:ext>
            </p:extLst>
          </p:nvPr>
        </p:nvGraphicFramePr>
        <p:xfrm>
          <a:off x="6858000" y="1997526"/>
          <a:ext cx="1420652" cy="1109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Presentation" showAsIcon="1" r:id="rId7" imgW="914400" imgH="714240" progId="PowerPoint.Show.12">
                  <p:embed/>
                </p:oleObj>
              </mc:Choice>
              <mc:Fallback>
                <p:oleObj name="Presentation" showAsIcon="1" r:id="rId7" imgW="914400" imgH="71424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997526"/>
                        <a:ext cx="1420652" cy="1109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38800" y="2570026"/>
            <a:ext cx="32004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ТЕСТ КВАДАР И КОЦКА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4572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ИЗАБЕРИ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pic>
        <p:nvPicPr>
          <p:cNvPr id="13" name="Picture 44" descr="811computer_mouse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891761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авоугаоник 13"/>
          <p:cNvSpPr/>
          <p:nvPr/>
        </p:nvSpPr>
        <p:spPr>
          <a:xfrm>
            <a:off x="1788897" y="115254"/>
            <a:ext cx="2446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0" cap="none" spc="0" normalizeH="0" baseline="0" noProof="0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</a:rPr>
              <a:t>КОЦКА </a:t>
            </a:r>
          </a:p>
        </p:txBody>
      </p:sp>
      <p:sp>
        <p:nvSpPr>
          <p:cNvPr id="15" name="Правоугаоник 14"/>
          <p:cNvSpPr/>
          <p:nvPr/>
        </p:nvSpPr>
        <p:spPr>
          <a:xfrm>
            <a:off x="1947921" y="1074196"/>
            <a:ext cx="2786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0" cap="none" spc="0" normalizeH="0" baseline="0" noProof="0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</a:rPr>
              <a:t>КВАДАР </a:t>
            </a:r>
          </a:p>
        </p:txBody>
      </p:sp>
      <p:sp>
        <p:nvSpPr>
          <p:cNvPr id="16" name="Правоугаоник 15"/>
          <p:cNvSpPr/>
          <p:nvPr/>
        </p:nvSpPr>
        <p:spPr>
          <a:xfrm>
            <a:off x="5943600" y="109973"/>
            <a:ext cx="23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0" cap="none" spc="0" normalizeH="0" baseline="0" noProof="0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</a:rPr>
              <a:t>ЛОПТА </a:t>
            </a:r>
          </a:p>
        </p:txBody>
      </p:sp>
      <p:sp>
        <p:nvSpPr>
          <p:cNvPr id="17" name="Правоугаоник 16"/>
          <p:cNvSpPr/>
          <p:nvPr/>
        </p:nvSpPr>
        <p:spPr>
          <a:xfrm>
            <a:off x="5943600" y="1033303"/>
            <a:ext cx="256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5400" b="1" i="0" u="none" strike="noStrike" kern="0" cap="none" spc="0" normalizeH="0" baseline="0" noProof="0" dirty="0" smtClean="0">
                <a:ln w="18000">
                  <a:solidFill>
                    <a:srgbClr val="C0504D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</a:rPr>
              <a:t>ВАЉАК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43000" y="5583088"/>
            <a:ext cx="192494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  КВАДАР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5462836"/>
            <a:ext cx="1828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     КОЦКА 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graphicFrame>
        <p:nvGraphicFramePr>
          <p:cNvPr id="20" name="Објекат 19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894249"/>
              </p:ext>
            </p:extLst>
          </p:nvPr>
        </p:nvGraphicFramePr>
        <p:xfrm>
          <a:off x="4086433" y="3081576"/>
          <a:ext cx="1295400" cy="101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Presentation" showAsIcon="1" r:id="rId10" imgW="914400" imgH="714240" progId="PowerPoint.Show.12">
                  <p:embed/>
                </p:oleObj>
              </mc:Choice>
              <mc:Fallback>
                <p:oleObj name="Presentation" showAsIcon="1" r:id="rId10" imgW="914400" imgH="714240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433" y="3081576"/>
                        <a:ext cx="1295400" cy="1012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јекат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681206"/>
              </p:ext>
            </p:extLst>
          </p:nvPr>
        </p:nvGraphicFramePr>
        <p:xfrm>
          <a:off x="1771545" y="2133600"/>
          <a:ext cx="12509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Presentation" showAsIcon="1" r:id="rId11" imgW="914400" imgH="714240" progId="PowerPoint.Show.12">
                  <p:embed/>
                </p:oleObj>
              </mc:Choice>
              <mc:Fallback>
                <p:oleObj name="Presentation" showAsIcon="1" r:id="rId11" imgW="914400" imgH="714240" progId="PowerPoint.Show.12">
                  <p:embed/>
                  <p:pic>
                    <p:nvPicPr>
                      <p:cNvPr id="0" name="Објека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545" y="2133600"/>
                        <a:ext cx="12509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71662" y="3577887"/>
            <a:ext cx="232433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ЛОПТА И ВАЉАК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570026"/>
            <a:ext cx="3048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ТЕСТ ВАЉАК И ЛОПТА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" y="6400800"/>
            <a:ext cx="1752600" cy="36933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kern="0" dirty="0">
                <a:solidFill>
                  <a:srgbClr val="0070C0"/>
                </a:solidFill>
                <a:latin typeface="Arial Black"/>
              </a:rPr>
              <a:t>4</a:t>
            </a:r>
            <a:r>
              <a:rPr lang="sr-Cyrl-CS" kern="0" dirty="0">
                <a:solidFill>
                  <a:srgbClr val="0070C0"/>
                </a:solidFill>
                <a:latin typeface="Arial Black"/>
              </a:rPr>
              <a:t>.разред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842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4" y="-102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Наслов 6"/>
          <p:cNvSpPr txBox="1">
            <a:spLocks/>
          </p:cNvSpPr>
          <p:nvPr/>
        </p:nvSpPr>
        <p:spPr>
          <a:xfrm>
            <a:off x="5486400" y="838200"/>
            <a:ext cx="3314700" cy="707886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Упиши:</a:t>
            </a:r>
            <a:endParaRPr kumimoji="0" lang="sr-Latn-C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аслов 6"/>
          <p:cNvSpPr txBox="1">
            <a:spLocks/>
          </p:cNvSpPr>
          <p:nvPr/>
        </p:nvSpPr>
        <p:spPr>
          <a:xfrm>
            <a:off x="1066800" y="5524264"/>
            <a:ext cx="3314700" cy="1323439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Свидео ми се час</a:t>
            </a:r>
            <a:endParaRPr kumimoji="0" lang="sr-Latn-C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Дијаграм тока: линија спајања 9"/>
          <p:cNvSpPr/>
          <p:nvPr/>
        </p:nvSpPr>
        <p:spPr>
          <a:xfrm>
            <a:off x="1584792" y="2438400"/>
            <a:ext cx="2875402" cy="2959698"/>
          </a:xfrm>
          <a:prstGeom prst="flowChartConnecto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Лук 10"/>
          <p:cNvSpPr/>
          <p:nvPr/>
        </p:nvSpPr>
        <p:spPr>
          <a:xfrm rot="11545368">
            <a:off x="1902074" y="2928356"/>
            <a:ext cx="1908279" cy="1995804"/>
          </a:xfrm>
          <a:prstGeom prst="arc">
            <a:avLst>
              <a:gd name="adj1" fmla="val 13049843"/>
              <a:gd name="adj2" fmla="val 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 rot="1364535">
            <a:off x="2401606" y="3041785"/>
            <a:ext cx="408482" cy="773632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 rot="1364535">
            <a:off x="3077405" y="3383505"/>
            <a:ext cx="408482" cy="773632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4" name="Објека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763926"/>
              </p:ext>
            </p:extLst>
          </p:nvPr>
        </p:nvGraphicFramePr>
        <p:xfrm>
          <a:off x="6648798" y="1752600"/>
          <a:ext cx="14398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showAsIcon="1" r:id="rId4" imgW="914400" imgH="714240" progId="Word.Document.8">
                  <p:embed/>
                </p:oleObj>
              </mc:Choice>
              <mc:Fallback>
                <p:oleObj name="Document" showAsIcon="1" r:id="rId4" imgW="914400" imgH="71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798" y="1752600"/>
                        <a:ext cx="14398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44" descr="811computer_mous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25" y="2670262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5" descr="ar3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0995">
            <a:off x="5958440" y="2294501"/>
            <a:ext cx="463725" cy="2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Дијаграм тока: линија спајања 5"/>
          <p:cNvSpPr/>
          <p:nvPr/>
        </p:nvSpPr>
        <p:spPr>
          <a:xfrm>
            <a:off x="4386159" y="2820438"/>
            <a:ext cx="2875402" cy="2959698"/>
          </a:xfrm>
          <a:prstGeom prst="flowChartConnecto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аслов 6"/>
          <p:cNvSpPr txBox="1">
            <a:spLocks/>
          </p:cNvSpPr>
          <p:nvPr/>
        </p:nvSpPr>
        <p:spPr>
          <a:xfrm>
            <a:off x="1054983" y="5534561"/>
            <a:ext cx="3314700" cy="1323439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Није ми се свидео час</a:t>
            </a:r>
            <a:endParaRPr kumimoji="0" lang="sr-Latn-C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Лук 7"/>
          <p:cNvSpPr/>
          <p:nvPr/>
        </p:nvSpPr>
        <p:spPr>
          <a:xfrm rot="744204">
            <a:off x="4351689" y="4598250"/>
            <a:ext cx="1908279" cy="1703586"/>
          </a:xfrm>
          <a:prstGeom prst="arc">
            <a:avLst>
              <a:gd name="adj1" fmla="val 13049843"/>
              <a:gd name="adj2" fmla="val 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 rot="21358511">
            <a:off x="5421271" y="3505596"/>
            <a:ext cx="408482" cy="622691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 rot="4052692">
            <a:off x="6257075" y="3844653"/>
            <a:ext cx="408482" cy="674927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1" name="Објека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705713"/>
              </p:ext>
            </p:extLst>
          </p:nvPr>
        </p:nvGraphicFramePr>
        <p:xfrm>
          <a:off x="1148752" y="2514600"/>
          <a:ext cx="1439862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752" y="2514600"/>
                        <a:ext cx="1439862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44" descr="811computer_mouse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54" y="3639764"/>
            <a:ext cx="718560" cy="47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5" descr="ar3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638273" y="3418793"/>
            <a:ext cx="527174" cy="249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2" name="Picture 4" descr="97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-2951163" y="335756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1692" y="1870111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7030A0"/>
                </a:solidFill>
              </a:rPr>
              <a:t>K </a:t>
            </a:r>
            <a:r>
              <a:rPr lang="sr-Cyrl-CS" sz="7200" b="1" dirty="0" smtClean="0">
                <a:solidFill>
                  <a:srgbClr val="7030A0"/>
                </a:solidFill>
              </a:rPr>
              <a:t>Р А Ј !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8" name="Дијаграм тока: линија спајања 7"/>
          <p:cNvSpPr/>
          <p:nvPr/>
        </p:nvSpPr>
        <p:spPr>
          <a:xfrm rot="1301032">
            <a:off x="6596053" y="5641101"/>
            <a:ext cx="1122802" cy="1120946"/>
          </a:xfrm>
          <a:prstGeom prst="flowChartConnector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C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 rot="1364535">
            <a:off x="6996754" y="5794986"/>
            <a:ext cx="217323" cy="344563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 rot="1364535">
            <a:off x="7330385" y="5995881"/>
            <a:ext cx="217323" cy="344563"/>
          </a:xfrm>
          <a:prstGeom prst="ellipse">
            <a:avLst/>
          </a:prstGeom>
          <a:solidFill>
            <a:srgbClr val="43FF98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Лук 2"/>
          <p:cNvSpPr/>
          <p:nvPr/>
        </p:nvSpPr>
        <p:spPr>
          <a:xfrm>
            <a:off x="2438400" y="1447800"/>
            <a:ext cx="11430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3" name="Лук 12"/>
          <p:cNvSpPr/>
          <p:nvPr/>
        </p:nvSpPr>
        <p:spPr>
          <a:xfrm rot="11545368">
            <a:off x="6782841" y="5767296"/>
            <a:ext cx="768344" cy="801734"/>
          </a:xfrm>
          <a:prstGeom prst="arc">
            <a:avLst>
              <a:gd name="adj1" fmla="val 13049843"/>
              <a:gd name="adj2" fmla="val 0"/>
            </a:avLst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99" y="6457624"/>
            <a:ext cx="541020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Наставни листови   </a:t>
            </a:r>
            <a:r>
              <a:rPr lang="sr-Latn-CS" dirty="0" err="1" smtClean="0">
                <a:solidFill>
                  <a:srgbClr val="7030A0"/>
                </a:solidFill>
              </a:rPr>
              <a:t>www.maslacak.weebly.com</a:t>
            </a:r>
            <a:endParaRPr lang="sr-Latn-CS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јека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44070"/>
              </p:ext>
            </p:extLst>
          </p:nvPr>
        </p:nvGraphicFramePr>
        <p:xfrm>
          <a:off x="1295400" y="4746565"/>
          <a:ext cx="143986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Објека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46565"/>
                        <a:ext cx="143986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јека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590980"/>
              </p:ext>
            </p:extLst>
          </p:nvPr>
        </p:nvGraphicFramePr>
        <p:xfrm>
          <a:off x="3474754" y="4746565"/>
          <a:ext cx="14382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showAsIcon="1" r:id="rId8" imgW="914400" imgH="714240" progId="Word.Document.8">
                  <p:embed/>
                </p:oleObj>
              </mc:Choice>
              <mc:Fallback>
                <p:oleObj name="Document" showAsIcon="1" r:id="rId8" imgW="914400" imgH="714240" progId="Word.Document.8">
                  <p:embed/>
                  <p:pic>
                    <p:nvPicPr>
                      <p:cNvPr id="0" name="Објека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4754" y="4746565"/>
                        <a:ext cx="14382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Наслов 6"/>
          <p:cNvSpPr txBox="1">
            <a:spLocks/>
          </p:cNvSpPr>
          <p:nvPr/>
        </p:nvSpPr>
        <p:spPr>
          <a:xfrm>
            <a:off x="1155356" y="5308540"/>
            <a:ext cx="3946489" cy="954107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Тражи од учитеља наставни листић</a:t>
            </a:r>
            <a:endParaRPr kumimoji="0" lang="sr-Latn-C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29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61</Words>
  <Application>Microsoft Office PowerPoint</Application>
  <PresentationFormat>Пројекција на екрану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Уграђени OLE сервери</vt:lpstr>
      </vt:variant>
      <vt:variant>
        <vt:i4>3</vt:i4>
      </vt:variant>
      <vt:variant>
        <vt:lpstr>Наслови слајдова</vt:lpstr>
      </vt:variant>
      <vt:variant>
        <vt:i4>6</vt:i4>
      </vt:variant>
    </vt:vector>
  </HeadingPairs>
  <TitlesOfParts>
    <vt:vector size="14" baseType="lpstr">
      <vt:lpstr>1_Оформление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Presentation</vt:lpstr>
      <vt:lpstr>Microsoft Word 97 - 2003 Document</vt:lpstr>
      <vt:lpstr>Document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</dc:creator>
  <cp:lastModifiedBy>mt</cp:lastModifiedBy>
  <cp:revision>23</cp:revision>
  <dcterms:created xsi:type="dcterms:W3CDTF">2010-10-30T16:36:53Z</dcterms:created>
  <dcterms:modified xsi:type="dcterms:W3CDTF">2013-05-09T17:31:09Z</dcterms:modified>
</cp:coreProperties>
</file>