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F0D36A-CE74-4AB4-B74D-04BD14CD18B6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BA2CF9-3104-4BBD-8FAB-837B6D1C48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boleisneza\Downloads\&#1041;&#1086;&#1078;&#1077;%20&#1087;&#1088;&#1072;&#1074;&#1076;&#1077;.mp3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MOJA DOMOVINA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TODOR GOJKOVIC IV-6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0"/>
            <a:ext cx="4500594" cy="1828800"/>
          </a:xfrm>
        </p:spPr>
        <p:txBody>
          <a:bodyPr>
            <a:normAutofit/>
          </a:bodyPr>
          <a:lstStyle/>
          <a:p>
            <a:r>
              <a:rPr lang="sr-Latn-RS" sz="9600" dirty="0" smtClean="0"/>
              <a:t>KRAJ</a:t>
            </a:r>
            <a:endParaRPr lang="en-US" sz="9600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000240"/>
            <a:ext cx="8429684" cy="4857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229600" cy="2628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REPUBLIKA SRBIJA SE NALAZI NA JUGOISTO</a:t>
            </a:r>
            <a:r>
              <a:rPr lang="sr-Latn-RS" dirty="0" smtClean="0"/>
              <a:t>Č</a:t>
            </a:r>
            <a:r>
              <a:rPr lang="en-US" dirty="0" smtClean="0"/>
              <a:t>NOM</a:t>
            </a:r>
            <a:r>
              <a:rPr lang="sr-Latn-RS" dirty="0" smtClean="0"/>
              <a:t> DELU EVROPE NA BALKANSKOM POLUOSTRVU.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14290"/>
            <a:ext cx="5715040" cy="6500859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229600" cy="5214974"/>
          </a:xfrm>
        </p:spPr>
        <p:txBody>
          <a:bodyPr>
            <a:normAutofit/>
          </a:bodyPr>
          <a:lstStyle/>
          <a:p>
            <a:r>
              <a:rPr lang="sr-Latn-RS" dirty="0" smtClean="0"/>
              <a:t>MI SE GRANIČIMO SA MAĐARSKOM,RUMUNIJOM,BUGARSKOM,MAKEDONIJOM,ALBANIJOM,CRNOM GOROM,BIH-BOSNOM I HERCEGOVINOM I HRVATSKOM.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64318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PRIRODNA GRANICA JE REKA DRINA,A VELIKA EVROPSKA REKA JE DUNAV.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428868"/>
            <a:ext cx="8229600" cy="1985978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NAJVAŽNIJI SU SIMBOLI DRŽAVE A TO SU: ZASTAVA,GRB I HIMNA.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ZASTAVA REPUBLIKE SRBIJE</a:t>
            </a:r>
            <a:endParaRPr lang="en-US" dirty="0"/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071546"/>
            <a:ext cx="8286808" cy="542928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771532"/>
          </a:xfrm>
        </p:spPr>
        <p:txBody>
          <a:bodyPr/>
          <a:lstStyle/>
          <a:p>
            <a:r>
              <a:rPr lang="sr-Latn-RS" dirty="0" smtClean="0"/>
              <a:t>GRB REPUBIKE SRBIJE</a:t>
            </a:r>
            <a:endParaRPr lang="en-US" dirty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857232"/>
            <a:ext cx="8215370" cy="585791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700094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HIMNA REPUBLIKE SRBIJE</a:t>
            </a:r>
            <a:endParaRPr lang="en-US" dirty="0"/>
          </a:p>
        </p:txBody>
      </p:sp>
      <p:pic>
        <p:nvPicPr>
          <p:cNvPr id="4" name="Боже правд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48185" y="2903403"/>
            <a:ext cx="91975" cy="96969"/>
          </a:xfrm>
          <a:prstGeom prst="rect">
            <a:avLst/>
          </a:prstGeom>
        </p:spPr>
      </p:pic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285992"/>
            <a:ext cx="3714776" cy="242889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3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60</Words>
  <Application>Microsoft Office PowerPoint</Application>
  <PresentationFormat>On-screen Show (4:3)</PresentationFormat>
  <Paragraphs>9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MOJA DOMOVINA  TODOR GOJKOVIC IV-6</vt:lpstr>
      <vt:lpstr>REPUBLIKA SRBIJA SE NALAZI NA JUGOISTOČNOM DELU EVROPE NA BALKANSKOM POLUOSTRVU.</vt:lpstr>
      <vt:lpstr>Slide 3</vt:lpstr>
      <vt:lpstr>MI SE GRANIČIMO SA MAĐARSKOM,RUMUNIJOM,BUGARSKOM,MAKEDONIJOM,ALBANIJOM,CRNOM GOROM,BIH-BOSNOM I HERCEGOVINOM I HRVATSKOM.</vt:lpstr>
      <vt:lpstr>PRIRODNA GRANICA JE REKA DRINA,A VELIKA EVROPSKA REKA JE DUNAV.</vt:lpstr>
      <vt:lpstr>NAJVAŽNIJI SU SIMBOLI DRŽAVE A TO SU: ZASTAVA,GRB I HIMNA.</vt:lpstr>
      <vt:lpstr>ZASTAVA REPUBLIKE SRBIJE</vt:lpstr>
      <vt:lpstr>GRB REPUBIKE SRBIJE</vt:lpstr>
      <vt:lpstr>HIMNA REPUBLIKE SRBIJE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DOMOVINA  TODOR GOJKOVIC IV-6</dc:title>
  <dc:creator>boleisneza</dc:creator>
  <cp:lastModifiedBy>boleisneza</cp:lastModifiedBy>
  <cp:revision>13</cp:revision>
  <dcterms:created xsi:type="dcterms:W3CDTF">2013-09-18T11:08:58Z</dcterms:created>
  <dcterms:modified xsi:type="dcterms:W3CDTF">2013-09-18T13:09:36Z</dcterms:modified>
</cp:coreProperties>
</file>