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42273-90E2-471A-BE99-AE51B35F0C03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6A7DB-317B-477C-AE9E-1FFBA8F51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36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6A7DB-317B-477C-AE9E-1FFBA8F514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2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504A-3457-4EE4-AC09-4A8263D04FB7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C827-B22C-44BC-BB29-27332A53E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504A-3457-4EE4-AC09-4A8263D04FB7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C827-B22C-44BC-BB29-27332A53E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2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504A-3457-4EE4-AC09-4A8263D04FB7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C827-B22C-44BC-BB29-27332A53E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2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504A-3457-4EE4-AC09-4A8263D04FB7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C827-B22C-44BC-BB29-27332A53E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5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504A-3457-4EE4-AC09-4A8263D04FB7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C827-B22C-44BC-BB29-27332A53E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3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504A-3457-4EE4-AC09-4A8263D04FB7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C827-B22C-44BC-BB29-27332A53E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1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504A-3457-4EE4-AC09-4A8263D04FB7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C827-B22C-44BC-BB29-27332A53E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58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504A-3457-4EE4-AC09-4A8263D04FB7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C827-B22C-44BC-BB29-27332A53E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4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504A-3457-4EE4-AC09-4A8263D04FB7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C827-B22C-44BC-BB29-27332A53E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504A-3457-4EE4-AC09-4A8263D04FB7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C827-B22C-44BC-BB29-27332A53E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2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504A-3457-4EE4-AC09-4A8263D04FB7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C827-B22C-44BC-BB29-27332A53E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6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504A-3457-4EE4-AC09-4A8263D04FB7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CC827-B22C-44BC-BB29-27332A53E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40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microsoft.com/office/2007/relationships/hdphoto" Target="../media/hdphoto3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10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537157" y="2634017"/>
            <a:ext cx="2236631" cy="1195739"/>
          </a:xfrm>
          <a:prstGeom prst="ellips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Овал 230"/>
          <p:cNvSpPr/>
          <p:nvPr/>
        </p:nvSpPr>
        <p:spPr>
          <a:xfrm>
            <a:off x="2514685" y="1281456"/>
            <a:ext cx="916571" cy="762603"/>
          </a:xfrm>
          <a:prstGeom prst="ellipse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Овал 227"/>
          <p:cNvSpPr/>
          <p:nvPr/>
        </p:nvSpPr>
        <p:spPr>
          <a:xfrm>
            <a:off x="313302" y="3032246"/>
            <a:ext cx="1129319" cy="1039395"/>
          </a:xfrm>
          <a:prstGeom prst="ellipse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Овал 219"/>
          <p:cNvSpPr/>
          <p:nvPr/>
        </p:nvSpPr>
        <p:spPr>
          <a:xfrm>
            <a:off x="3537157" y="533400"/>
            <a:ext cx="1217388" cy="1068274"/>
          </a:xfrm>
          <a:prstGeom prst="ellipse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Овал 215"/>
          <p:cNvSpPr/>
          <p:nvPr/>
        </p:nvSpPr>
        <p:spPr>
          <a:xfrm>
            <a:off x="5028760" y="1070890"/>
            <a:ext cx="1129319" cy="915033"/>
          </a:xfrm>
          <a:prstGeom prst="ellipse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Овал 212"/>
          <p:cNvSpPr/>
          <p:nvPr/>
        </p:nvSpPr>
        <p:spPr>
          <a:xfrm>
            <a:off x="4078953" y="4648199"/>
            <a:ext cx="1027491" cy="970297"/>
          </a:xfrm>
          <a:prstGeom prst="ellipse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Овал 211"/>
          <p:cNvSpPr/>
          <p:nvPr/>
        </p:nvSpPr>
        <p:spPr>
          <a:xfrm>
            <a:off x="2429301" y="4710535"/>
            <a:ext cx="1402554" cy="1158007"/>
          </a:xfrm>
          <a:prstGeom prst="ellipse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Овал 200"/>
          <p:cNvSpPr/>
          <p:nvPr/>
        </p:nvSpPr>
        <p:spPr>
          <a:xfrm>
            <a:off x="2473071" y="5786165"/>
            <a:ext cx="901537" cy="660409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Овал 199"/>
          <p:cNvSpPr/>
          <p:nvPr/>
        </p:nvSpPr>
        <p:spPr>
          <a:xfrm>
            <a:off x="4601003" y="6277817"/>
            <a:ext cx="817158" cy="474491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Овал 198"/>
          <p:cNvSpPr/>
          <p:nvPr/>
        </p:nvSpPr>
        <p:spPr>
          <a:xfrm>
            <a:off x="3680795" y="5502247"/>
            <a:ext cx="1172809" cy="1165495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5" name="Права линија спајања са стрелицом 194"/>
          <p:cNvCxnSpPr/>
          <p:nvPr/>
        </p:nvCxnSpPr>
        <p:spPr>
          <a:xfrm>
            <a:off x="5988197" y="3872552"/>
            <a:ext cx="1341908" cy="1698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88" name="Овал 187"/>
          <p:cNvSpPr/>
          <p:nvPr/>
        </p:nvSpPr>
        <p:spPr>
          <a:xfrm>
            <a:off x="5083544" y="5186251"/>
            <a:ext cx="1545856" cy="1260323"/>
          </a:xfrm>
          <a:prstGeom prst="ellipse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Овал 186"/>
          <p:cNvSpPr/>
          <p:nvPr/>
        </p:nvSpPr>
        <p:spPr>
          <a:xfrm>
            <a:off x="5838981" y="4018038"/>
            <a:ext cx="1545856" cy="1260323"/>
          </a:xfrm>
          <a:prstGeom prst="ellipse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Овал 185"/>
          <p:cNvSpPr/>
          <p:nvPr/>
        </p:nvSpPr>
        <p:spPr>
          <a:xfrm>
            <a:off x="6852549" y="5454832"/>
            <a:ext cx="1349768" cy="1142603"/>
          </a:xfrm>
          <a:prstGeom prst="ellipse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Овал 184"/>
          <p:cNvSpPr/>
          <p:nvPr/>
        </p:nvSpPr>
        <p:spPr>
          <a:xfrm>
            <a:off x="7281116" y="4268583"/>
            <a:ext cx="1309045" cy="1056653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Овал 176"/>
          <p:cNvSpPr/>
          <p:nvPr/>
        </p:nvSpPr>
        <p:spPr>
          <a:xfrm>
            <a:off x="185122" y="4135307"/>
            <a:ext cx="1300132" cy="2006185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Овал 173"/>
          <p:cNvSpPr/>
          <p:nvPr/>
        </p:nvSpPr>
        <p:spPr>
          <a:xfrm>
            <a:off x="7615567" y="1052186"/>
            <a:ext cx="1309045" cy="1056653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Овал 172"/>
          <p:cNvSpPr/>
          <p:nvPr/>
        </p:nvSpPr>
        <p:spPr>
          <a:xfrm>
            <a:off x="7470727" y="70520"/>
            <a:ext cx="1216901" cy="1056653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2" name="Овал 1071"/>
          <p:cNvSpPr/>
          <p:nvPr/>
        </p:nvSpPr>
        <p:spPr>
          <a:xfrm>
            <a:off x="285007" y="142227"/>
            <a:ext cx="1309045" cy="2468551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84978" y="2736797"/>
            <a:ext cx="18538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Домаће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2191" y="3119552"/>
            <a:ext cx="2084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животиње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7979" y="2057400"/>
            <a:ext cx="845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говеда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898442" y="3460424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живина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644280" y="4018038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Овца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19400" y="4038600"/>
            <a:ext cx="588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коњ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57400" y="3174846"/>
            <a:ext cx="619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коза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10355" y="2287613"/>
            <a:ext cx="1273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Кућни</a:t>
            </a:r>
          </a:p>
          <a:p>
            <a:r>
              <a:rPr lang="sr-Cyrl-RS" dirty="0" smtClean="0"/>
              <a:t>љубимци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218813" y="1107557"/>
            <a:ext cx="861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к</a:t>
            </a:r>
            <a:r>
              <a:rPr lang="sr-Cyrl-RS" dirty="0" smtClean="0"/>
              <a:t>рава</a:t>
            </a:r>
          </a:p>
          <a:p>
            <a:r>
              <a:rPr lang="sr-Cyrl-RS" dirty="0"/>
              <a:t>б</a:t>
            </a:r>
            <a:r>
              <a:rPr lang="sr-Cyrl-RS" dirty="0" smtClean="0"/>
              <a:t>ик</a:t>
            </a:r>
          </a:p>
          <a:p>
            <a:r>
              <a:rPr lang="sr-Cyrl-RS" dirty="0" smtClean="0"/>
              <a:t>теле</a:t>
            </a:r>
            <a:endParaRPr lang="en-US" dirty="0"/>
          </a:p>
        </p:txBody>
      </p:sp>
      <p:sp>
        <p:nvSpPr>
          <p:cNvPr id="1030" name="TextBox 1029"/>
          <p:cNvSpPr txBox="1"/>
          <p:nvPr/>
        </p:nvSpPr>
        <p:spPr>
          <a:xfrm>
            <a:off x="6080563" y="4262921"/>
            <a:ext cx="11729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к</a:t>
            </a:r>
            <a:r>
              <a:rPr lang="sr-Cyrl-RS" dirty="0" smtClean="0"/>
              <a:t>окошка</a:t>
            </a:r>
          </a:p>
          <a:p>
            <a:r>
              <a:rPr lang="sr-Cyrl-RS" dirty="0"/>
              <a:t>п</a:t>
            </a:r>
            <a:r>
              <a:rPr lang="sr-Cyrl-RS" dirty="0" smtClean="0"/>
              <a:t>етао</a:t>
            </a:r>
          </a:p>
          <a:p>
            <a:r>
              <a:rPr lang="sr-Cyrl-RS" dirty="0" smtClean="0"/>
              <a:t>пиле</a:t>
            </a:r>
            <a:endParaRPr lang="en-US" dirty="0"/>
          </a:p>
        </p:txBody>
      </p:sp>
      <p:sp>
        <p:nvSpPr>
          <p:cNvPr id="1034" name="TextBox 1033"/>
          <p:cNvSpPr txBox="1"/>
          <p:nvPr/>
        </p:nvSpPr>
        <p:spPr>
          <a:xfrm>
            <a:off x="4267200" y="4648200"/>
            <a:ext cx="7232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о</a:t>
            </a:r>
            <a:r>
              <a:rPr lang="sr-Cyrl-RS" dirty="0" smtClean="0"/>
              <a:t>вца</a:t>
            </a:r>
          </a:p>
          <a:p>
            <a:r>
              <a:rPr lang="sr-Cyrl-RS" dirty="0"/>
              <a:t>о</a:t>
            </a:r>
            <a:r>
              <a:rPr lang="sr-Cyrl-RS" dirty="0" smtClean="0"/>
              <a:t>ван</a:t>
            </a:r>
          </a:p>
          <a:p>
            <a:r>
              <a:rPr lang="sr-Cyrl-RS" dirty="0" smtClean="0"/>
              <a:t>јагње</a:t>
            </a:r>
            <a:endParaRPr lang="en-US" dirty="0"/>
          </a:p>
        </p:txBody>
      </p:sp>
      <p:sp>
        <p:nvSpPr>
          <p:cNvPr id="1038" name="TextBox 1037"/>
          <p:cNvSpPr txBox="1"/>
          <p:nvPr/>
        </p:nvSpPr>
        <p:spPr>
          <a:xfrm>
            <a:off x="2676416" y="4776716"/>
            <a:ext cx="1077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к</a:t>
            </a:r>
            <a:r>
              <a:rPr lang="sr-Cyrl-RS" dirty="0" smtClean="0"/>
              <a:t>обила</a:t>
            </a:r>
          </a:p>
          <a:p>
            <a:r>
              <a:rPr lang="sr-Cyrl-RS" dirty="0"/>
              <a:t>п</a:t>
            </a:r>
            <a:r>
              <a:rPr lang="sr-Cyrl-RS" dirty="0" smtClean="0"/>
              <a:t>астув</a:t>
            </a:r>
          </a:p>
          <a:p>
            <a:r>
              <a:rPr lang="sr-Cyrl-RS" dirty="0" smtClean="0"/>
              <a:t>ждребе</a:t>
            </a:r>
            <a:endParaRPr lang="en-US" dirty="0"/>
          </a:p>
        </p:txBody>
      </p:sp>
      <p:sp>
        <p:nvSpPr>
          <p:cNvPr id="1042" name="TextBox 1041"/>
          <p:cNvSpPr txBox="1"/>
          <p:nvPr/>
        </p:nvSpPr>
        <p:spPr>
          <a:xfrm>
            <a:off x="587609" y="3032246"/>
            <a:ext cx="7072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к</a:t>
            </a:r>
            <a:r>
              <a:rPr lang="sr-Cyrl-RS" dirty="0" smtClean="0"/>
              <a:t>оза</a:t>
            </a:r>
          </a:p>
          <a:p>
            <a:r>
              <a:rPr lang="sr-Cyrl-RS" dirty="0"/>
              <a:t>ј</a:t>
            </a:r>
            <a:r>
              <a:rPr lang="sr-Cyrl-RS" dirty="0" smtClean="0"/>
              <a:t>арац</a:t>
            </a:r>
          </a:p>
          <a:p>
            <a:r>
              <a:rPr lang="sr-Cyrl-RS" dirty="0" smtClean="0"/>
              <a:t>јаре</a:t>
            </a:r>
            <a:endParaRPr lang="en-US" dirty="0"/>
          </a:p>
        </p:txBody>
      </p:sp>
      <p:sp>
        <p:nvSpPr>
          <p:cNvPr id="1046" name="TextBox 1045"/>
          <p:cNvSpPr txBox="1"/>
          <p:nvPr/>
        </p:nvSpPr>
        <p:spPr>
          <a:xfrm>
            <a:off x="2569656" y="1323833"/>
            <a:ext cx="774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п</a:t>
            </a:r>
            <a:r>
              <a:rPr lang="sr-Cyrl-RS" dirty="0" smtClean="0"/>
              <a:t>ас</a:t>
            </a:r>
          </a:p>
          <a:p>
            <a:r>
              <a:rPr lang="sr-Cyrl-RS" dirty="0" smtClean="0"/>
              <a:t>мачка</a:t>
            </a:r>
            <a:endParaRPr lang="en-US" dirty="0"/>
          </a:p>
        </p:txBody>
      </p:sp>
      <p:sp>
        <p:nvSpPr>
          <p:cNvPr id="1050" name="Freeform 1049"/>
          <p:cNvSpPr/>
          <p:nvPr/>
        </p:nvSpPr>
        <p:spPr>
          <a:xfrm>
            <a:off x="6045958" y="3971499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TextBox 1051"/>
          <p:cNvSpPr txBox="1"/>
          <p:nvPr/>
        </p:nvSpPr>
        <p:spPr>
          <a:xfrm>
            <a:off x="6629400" y="533400"/>
            <a:ext cx="798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млеко</a:t>
            </a:r>
            <a:endParaRPr lang="en-US" dirty="0"/>
          </a:p>
        </p:txBody>
      </p:sp>
      <p:sp>
        <p:nvSpPr>
          <p:cNvPr id="1053" name="TextBox 1052"/>
          <p:cNvSpPr txBox="1"/>
          <p:nvPr/>
        </p:nvSpPr>
        <p:spPr>
          <a:xfrm>
            <a:off x="6766910" y="926908"/>
            <a:ext cx="889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месо</a:t>
            </a:r>
            <a:endParaRPr lang="en-US" dirty="0"/>
          </a:p>
        </p:txBody>
      </p:sp>
      <p:sp>
        <p:nvSpPr>
          <p:cNvPr id="1054" name="TextBox 1053"/>
          <p:cNvSpPr txBox="1"/>
          <p:nvPr/>
        </p:nvSpPr>
        <p:spPr>
          <a:xfrm>
            <a:off x="6727807" y="1431133"/>
            <a:ext cx="743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кожа</a:t>
            </a:r>
            <a:endParaRPr lang="en-US" dirty="0"/>
          </a:p>
        </p:txBody>
      </p:sp>
      <p:sp>
        <p:nvSpPr>
          <p:cNvPr id="1055" name="TextBox 1054"/>
          <p:cNvSpPr txBox="1"/>
          <p:nvPr/>
        </p:nvSpPr>
        <p:spPr>
          <a:xfrm>
            <a:off x="7712115" y="46457"/>
            <a:ext cx="1220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с</a:t>
            </a:r>
            <a:r>
              <a:rPr lang="sr-Cyrl-RS" dirty="0" smtClean="0"/>
              <a:t>ир</a:t>
            </a:r>
          </a:p>
          <a:p>
            <a:r>
              <a:rPr lang="sr-Cyrl-RS" dirty="0"/>
              <a:t>к</a:t>
            </a:r>
            <a:r>
              <a:rPr lang="sr-Cyrl-RS" dirty="0" smtClean="0"/>
              <a:t>ајмак</a:t>
            </a:r>
          </a:p>
          <a:p>
            <a:r>
              <a:rPr lang="sr-Cyrl-RS" dirty="0" smtClean="0"/>
              <a:t>јогурт</a:t>
            </a:r>
            <a:endParaRPr lang="en-US" dirty="0"/>
          </a:p>
        </p:txBody>
      </p:sp>
      <p:sp>
        <p:nvSpPr>
          <p:cNvPr id="1056" name="TextBox 1055"/>
          <p:cNvSpPr txBox="1"/>
          <p:nvPr/>
        </p:nvSpPr>
        <p:spPr>
          <a:xfrm>
            <a:off x="7738286" y="1140009"/>
            <a:ext cx="1671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ш</a:t>
            </a:r>
            <a:r>
              <a:rPr lang="sr-Cyrl-RS" dirty="0" smtClean="0"/>
              <a:t>унка</a:t>
            </a:r>
          </a:p>
          <a:p>
            <a:r>
              <a:rPr lang="sr-Cyrl-RS" dirty="0"/>
              <a:t>п</a:t>
            </a:r>
            <a:r>
              <a:rPr lang="sr-Cyrl-RS" dirty="0" smtClean="0"/>
              <a:t>аштета</a:t>
            </a:r>
          </a:p>
          <a:p>
            <a:r>
              <a:rPr lang="sr-Cyrl-RS" dirty="0" smtClean="0"/>
              <a:t>кобасице</a:t>
            </a:r>
            <a:endParaRPr lang="en-US" dirty="0"/>
          </a:p>
        </p:txBody>
      </p:sp>
      <p:sp>
        <p:nvSpPr>
          <p:cNvPr id="1066" name="TextBox 1065"/>
          <p:cNvSpPr txBox="1"/>
          <p:nvPr/>
        </p:nvSpPr>
        <p:spPr>
          <a:xfrm>
            <a:off x="7587541" y="4346811"/>
            <a:ext cx="7168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м</a:t>
            </a:r>
            <a:r>
              <a:rPr lang="sr-Cyrl-RS" dirty="0" smtClean="0"/>
              <a:t>есо</a:t>
            </a:r>
          </a:p>
          <a:p>
            <a:r>
              <a:rPr lang="sr-Cyrl-RS" dirty="0" smtClean="0"/>
              <a:t>јаја</a:t>
            </a:r>
            <a:endParaRPr lang="sr-Cyrl-RS" dirty="0" smtClean="0"/>
          </a:p>
          <a:p>
            <a:r>
              <a:rPr lang="sr-Cyrl-RS" dirty="0" smtClean="0"/>
              <a:t>перје</a:t>
            </a:r>
            <a:endParaRPr lang="en-US" dirty="0"/>
          </a:p>
        </p:txBody>
      </p:sp>
      <p:sp>
        <p:nvSpPr>
          <p:cNvPr id="1070" name="TextBox 1069"/>
          <p:cNvSpPr txBox="1"/>
          <p:nvPr/>
        </p:nvSpPr>
        <p:spPr>
          <a:xfrm>
            <a:off x="5418394" y="5251322"/>
            <a:ext cx="7681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ћ</a:t>
            </a:r>
            <a:r>
              <a:rPr lang="sr-Cyrl-RS" dirty="0" smtClean="0"/>
              <a:t>урка</a:t>
            </a:r>
          </a:p>
          <a:p>
            <a:r>
              <a:rPr lang="sr-Cyrl-RS" dirty="0"/>
              <a:t>ћ</a:t>
            </a:r>
            <a:r>
              <a:rPr lang="sr-Cyrl-RS" dirty="0" smtClean="0"/>
              <a:t>уран</a:t>
            </a:r>
          </a:p>
          <a:p>
            <a:r>
              <a:rPr lang="sr-Cyrl-RS" dirty="0" smtClean="0"/>
              <a:t>ћуре</a:t>
            </a:r>
            <a:endParaRPr lang="en-US" dirty="0"/>
          </a:p>
        </p:txBody>
      </p:sp>
      <p:sp>
        <p:nvSpPr>
          <p:cNvPr id="1071" name="TextBox 1070"/>
          <p:cNvSpPr txBox="1"/>
          <p:nvPr/>
        </p:nvSpPr>
        <p:spPr>
          <a:xfrm>
            <a:off x="7099478" y="5591733"/>
            <a:ext cx="9280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г</a:t>
            </a:r>
            <a:r>
              <a:rPr lang="sr-Cyrl-RS" dirty="0" smtClean="0"/>
              <a:t>уска</a:t>
            </a:r>
          </a:p>
          <a:p>
            <a:r>
              <a:rPr lang="sr-Cyrl-RS" dirty="0"/>
              <a:t>г</a:t>
            </a:r>
            <a:r>
              <a:rPr lang="sr-Cyrl-RS" dirty="0" smtClean="0"/>
              <a:t>усан</a:t>
            </a:r>
          </a:p>
          <a:p>
            <a:r>
              <a:rPr lang="sr-Cyrl-RS" dirty="0" smtClean="0"/>
              <a:t>гушче</a:t>
            </a:r>
            <a:endParaRPr lang="en-US" dirty="0"/>
          </a:p>
        </p:txBody>
      </p:sp>
      <p:sp>
        <p:nvSpPr>
          <p:cNvPr id="1089" name="TextBox 1088"/>
          <p:cNvSpPr txBox="1"/>
          <p:nvPr/>
        </p:nvSpPr>
        <p:spPr>
          <a:xfrm>
            <a:off x="3867924" y="5744412"/>
            <a:ext cx="798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м</a:t>
            </a:r>
            <a:r>
              <a:rPr lang="sr-Cyrl-RS" dirty="0" smtClean="0"/>
              <a:t>есо</a:t>
            </a:r>
          </a:p>
          <a:p>
            <a:r>
              <a:rPr lang="sr-Cyrl-RS" dirty="0"/>
              <a:t>м</a:t>
            </a:r>
            <a:r>
              <a:rPr lang="sr-Cyrl-RS" dirty="0" smtClean="0"/>
              <a:t>леко</a:t>
            </a:r>
          </a:p>
          <a:p>
            <a:r>
              <a:rPr lang="sr-Cyrl-RS" dirty="0" smtClean="0"/>
              <a:t>вуна</a:t>
            </a:r>
            <a:endParaRPr lang="en-US" dirty="0"/>
          </a:p>
        </p:txBody>
      </p:sp>
      <p:sp>
        <p:nvSpPr>
          <p:cNvPr id="1106" name="TextBox 1105"/>
          <p:cNvSpPr txBox="1"/>
          <p:nvPr/>
        </p:nvSpPr>
        <p:spPr>
          <a:xfrm>
            <a:off x="3754273" y="1794680"/>
            <a:ext cx="120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свиња</a:t>
            </a:r>
            <a:endParaRPr lang="en-US" dirty="0"/>
          </a:p>
        </p:txBody>
      </p:sp>
      <p:sp>
        <p:nvSpPr>
          <p:cNvPr id="1107" name="TextBox 1106"/>
          <p:cNvSpPr txBox="1"/>
          <p:nvPr/>
        </p:nvSpPr>
        <p:spPr>
          <a:xfrm>
            <a:off x="3754273" y="641445"/>
            <a:ext cx="1201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к</a:t>
            </a:r>
            <a:r>
              <a:rPr lang="sr-Cyrl-RS" dirty="0" smtClean="0"/>
              <a:t>рмача</a:t>
            </a:r>
          </a:p>
          <a:p>
            <a:r>
              <a:rPr lang="sr-Cyrl-RS" dirty="0"/>
              <a:t>в</a:t>
            </a:r>
            <a:r>
              <a:rPr lang="sr-Cyrl-RS" dirty="0" smtClean="0"/>
              <a:t>епар</a:t>
            </a:r>
          </a:p>
          <a:p>
            <a:r>
              <a:rPr lang="sr-Cyrl-RS" dirty="0" smtClean="0"/>
              <a:t>прасе</a:t>
            </a:r>
            <a:endParaRPr lang="en-US" dirty="0"/>
          </a:p>
        </p:txBody>
      </p:sp>
      <p:sp>
        <p:nvSpPr>
          <p:cNvPr id="1114" name="TextBox 1113"/>
          <p:cNvSpPr txBox="1"/>
          <p:nvPr/>
        </p:nvSpPr>
        <p:spPr>
          <a:xfrm>
            <a:off x="435912" y="4387370"/>
            <a:ext cx="798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м</a:t>
            </a:r>
            <a:r>
              <a:rPr lang="sr-Cyrl-RS" dirty="0" smtClean="0"/>
              <a:t>есо</a:t>
            </a:r>
          </a:p>
          <a:p>
            <a:r>
              <a:rPr lang="sr-Cyrl-RS" dirty="0" smtClean="0"/>
              <a:t>млеко</a:t>
            </a:r>
            <a:endParaRPr lang="en-US" dirty="0"/>
          </a:p>
        </p:txBody>
      </p:sp>
      <p:sp>
        <p:nvSpPr>
          <p:cNvPr id="1115" name="TextBox 1114"/>
          <p:cNvSpPr txBox="1"/>
          <p:nvPr/>
        </p:nvSpPr>
        <p:spPr>
          <a:xfrm>
            <a:off x="465460" y="4972165"/>
            <a:ext cx="859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с</a:t>
            </a:r>
            <a:r>
              <a:rPr lang="sr-Cyrl-RS" dirty="0" smtClean="0"/>
              <a:t>ир</a:t>
            </a:r>
          </a:p>
          <a:p>
            <a:r>
              <a:rPr lang="sr-Cyrl-RS" dirty="0" smtClean="0"/>
              <a:t>кајмак</a:t>
            </a:r>
            <a:endParaRPr lang="en-US" dirty="0"/>
          </a:p>
        </p:txBody>
      </p:sp>
      <p:sp>
        <p:nvSpPr>
          <p:cNvPr id="1117" name="TextBox 1116"/>
          <p:cNvSpPr txBox="1"/>
          <p:nvPr/>
        </p:nvSpPr>
        <p:spPr>
          <a:xfrm>
            <a:off x="2569656" y="5800243"/>
            <a:ext cx="932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м</a:t>
            </a:r>
            <a:r>
              <a:rPr lang="sr-Cyrl-RS" dirty="0" smtClean="0"/>
              <a:t>есо</a:t>
            </a:r>
          </a:p>
          <a:p>
            <a:r>
              <a:rPr lang="sr-Cyrl-RS" dirty="0" smtClean="0"/>
              <a:t>за рад</a:t>
            </a:r>
            <a:endParaRPr lang="en-US" dirty="0"/>
          </a:p>
        </p:txBody>
      </p:sp>
      <p:sp>
        <p:nvSpPr>
          <p:cNvPr id="1125" name="TextBox 1124"/>
          <p:cNvSpPr txBox="1"/>
          <p:nvPr/>
        </p:nvSpPr>
        <p:spPr>
          <a:xfrm>
            <a:off x="510984" y="385597"/>
            <a:ext cx="6920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м</a:t>
            </a:r>
            <a:r>
              <a:rPr lang="sr-Cyrl-RS" dirty="0" smtClean="0"/>
              <a:t>есо</a:t>
            </a:r>
          </a:p>
          <a:p>
            <a:r>
              <a:rPr lang="sr-Cyrl-RS" dirty="0"/>
              <a:t>к</a:t>
            </a:r>
            <a:r>
              <a:rPr lang="sr-Cyrl-RS" dirty="0" smtClean="0"/>
              <a:t>ожа</a:t>
            </a:r>
            <a:endParaRPr lang="en-US" dirty="0" smtClean="0"/>
          </a:p>
          <a:p>
            <a:r>
              <a:rPr lang="sr-Cyrl-RS" dirty="0" smtClean="0"/>
              <a:t>маст</a:t>
            </a:r>
            <a:endParaRPr lang="en-US" dirty="0"/>
          </a:p>
        </p:txBody>
      </p:sp>
      <p:sp>
        <p:nvSpPr>
          <p:cNvPr id="1129" name="TextBox 1128"/>
          <p:cNvSpPr txBox="1"/>
          <p:nvPr/>
        </p:nvSpPr>
        <p:spPr>
          <a:xfrm>
            <a:off x="504555" y="1200300"/>
            <a:ext cx="1262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ш</a:t>
            </a:r>
            <a:r>
              <a:rPr lang="sr-Cyrl-RS" dirty="0" smtClean="0"/>
              <a:t>унка</a:t>
            </a:r>
          </a:p>
          <a:p>
            <a:r>
              <a:rPr lang="sr-Cyrl-RS" dirty="0"/>
              <a:t>п</a:t>
            </a:r>
            <a:r>
              <a:rPr lang="sr-Cyrl-RS" dirty="0" smtClean="0"/>
              <a:t>аштета</a:t>
            </a:r>
          </a:p>
          <a:p>
            <a:r>
              <a:rPr lang="sr-Cyrl-RS" dirty="0" smtClean="0"/>
              <a:t>кобасице</a:t>
            </a:r>
          </a:p>
          <a:p>
            <a:r>
              <a:rPr lang="sr-Cyrl-RS" dirty="0" smtClean="0"/>
              <a:t>пршут</a:t>
            </a:r>
            <a:endParaRPr lang="en-US" dirty="0"/>
          </a:p>
        </p:txBody>
      </p:sp>
      <p:sp>
        <p:nvSpPr>
          <p:cNvPr id="1137" name="Freeform 1136"/>
          <p:cNvSpPr/>
          <p:nvPr/>
        </p:nvSpPr>
        <p:spPr>
          <a:xfrm>
            <a:off x="2197290" y="1624084"/>
            <a:ext cx="232011" cy="245659"/>
          </a:xfrm>
          <a:custGeom>
            <a:avLst/>
            <a:gdLst>
              <a:gd name="connsiteX0" fmla="*/ 0 w 232011"/>
              <a:gd name="connsiteY0" fmla="*/ 245659 h 245659"/>
              <a:gd name="connsiteX1" fmla="*/ 40943 w 232011"/>
              <a:gd name="connsiteY1" fmla="*/ 136477 h 245659"/>
              <a:gd name="connsiteX2" fmla="*/ 81886 w 232011"/>
              <a:gd name="connsiteY2" fmla="*/ 122829 h 245659"/>
              <a:gd name="connsiteX3" fmla="*/ 109182 w 232011"/>
              <a:gd name="connsiteY3" fmla="*/ 81886 h 245659"/>
              <a:gd name="connsiteX4" fmla="*/ 122829 w 232011"/>
              <a:gd name="connsiteY4" fmla="*/ 27295 h 245659"/>
              <a:gd name="connsiteX5" fmla="*/ 163773 w 232011"/>
              <a:gd name="connsiteY5" fmla="*/ 13647 h 245659"/>
              <a:gd name="connsiteX6" fmla="*/ 232011 w 232011"/>
              <a:gd name="connsiteY6" fmla="*/ 0 h 245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011" h="245659">
                <a:moveTo>
                  <a:pt x="0" y="245659"/>
                </a:moveTo>
                <a:cubicBezTo>
                  <a:pt x="7398" y="208666"/>
                  <a:pt x="7473" y="163253"/>
                  <a:pt x="40943" y="136477"/>
                </a:cubicBezTo>
                <a:cubicBezTo>
                  <a:pt x="52177" y="127490"/>
                  <a:pt x="68238" y="127378"/>
                  <a:pt x="81886" y="122829"/>
                </a:cubicBezTo>
                <a:cubicBezTo>
                  <a:pt x="90985" y="109181"/>
                  <a:pt x="102721" y="96962"/>
                  <a:pt x="109182" y="81886"/>
                </a:cubicBezTo>
                <a:cubicBezTo>
                  <a:pt x="116571" y="64646"/>
                  <a:pt x="111112" y="41942"/>
                  <a:pt x="122829" y="27295"/>
                </a:cubicBezTo>
                <a:cubicBezTo>
                  <a:pt x="131816" y="16061"/>
                  <a:pt x="149816" y="17136"/>
                  <a:pt x="163773" y="13647"/>
                </a:cubicBezTo>
                <a:cubicBezTo>
                  <a:pt x="186277" y="8021"/>
                  <a:pt x="232011" y="0"/>
                  <a:pt x="232011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302" y="3506337"/>
            <a:ext cx="985424" cy="738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394" y="2363009"/>
            <a:ext cx="745883" cy="786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545" y="46458"/>
            <a:ext cx="173705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4237" y="5620948"/>
            <a:ext cx="788418" cy="92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9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507" y="3645090"/>
            <a:ext cx="879937" cy="1003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84002"/>
            <a:ext cx="1272083" cy="70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8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550" y="5306279"/>
            <a:ext cx="1107337" cy="1307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95832" y="13238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42826" y="15497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130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166" y="2198120"/>
            <a:ext cx="1800481" cy="1295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7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170" y="2961144"/>
            <a:ext cx="1205058" cy="1262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7" name="Picture 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052" y="1351865"/>
            <a:ext cx="897837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4567720" y="6360190"/>
            <a:ext cx="775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одећа</a:t>
            </a:r>
            <a:endParaRPr lang="en-US" dirty="0"/>
          </a:p>
        </p:txBody>
      </p:sp>
      <p:sp>
        <p:nvSpPr>
          <p:cNvPr id="1123" name="TextBox 1122"/>
          <p:cNvSpPr txBox="1"/>
          <p:nvPr/>
        </p:nvSpPr>
        <p:spPr>
          <a:xfrm>
            <a:off x="6739748" y="1794680"/>
            <a:ext cx="943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обућа</a:t>
            </a:r>
            <a:endParaRPr lang="en-US" dirty="0"/>
          </a:p>
        </p:txBody>
      </p:sp>
      <p:cxnSp>
        <p:nvCxnSpPr>
          <p:cNvPr id="1161" name="Права линија спајања са стрелицом 1160"/>
          <p:cNvCxnSpPr>
            <a:stCxn id="1053" idx="2"/>
          </p:cNvCxnSpPr>
          <p:nvPr/>
        </p:nvCxnSpPr>
        <p:spPr>
          <a:xfrm flipV="1">
            <a:off x="7211737" y="1213512"/>
            <a:ext cx="328506" cy="827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63" name="Права линија спајања са стрелицом 1162"/>
          <p:cNvCxnSpPr>
            <a:stCxn id="1053" idx="2"/>
            <a:endCxn id="1056" idx="1"/>
          </p:cNvCxnSpPr>
          <p:nvPr/>
        </p:nvCxnSpPr>
        <p:spPr>
          <a:xfrm>
            <a:off x="7211737" y="1296240"/>
            <a:ext cx="526549" cy="3054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65" name="Права линија спајања са стрелицом 1164"/>
          <p:cNvCxnSpPr>
            <a:stCxn id="1053" idx="2"/>
          </p:cNvCxnSpPr>
          <p:nvPr/>
        </p:nvCxnSpPr>
        <p:spPr>
          <a:xfrm>
            <a:off x="7211737" y="1296240"/>
            <a:ext cx="424691" cy="49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73" name="Права линија спајања са стрелицом 1172"/>
          <p:cNvCxnSpPr>
            <a:stCxn id="27" idx="3"/>
            <a:endCxn id="1052" idx="1"/>
          </p:cNvCxnSpPr>
          <p:nvPr/>
        </p:nvCxnSpPr>
        <p:spPr>
          <a:xfrm flipV="1">
            <a:off x="6080563" y="718066"/>
            <a:ext cx="548837" cy="8511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75" name="Права линија спајања са стрелицом 1174"/>
          <p:cNvCxnSpPr>
            <a:stCxn id="27" idx="3"/>
          </p:cNvCxnSpPr>
          <p:nvPr/>
        </p:nvCxnSpPr>
        <p:spPr>
          <a:xfrm flipV="1">
            <a:off x="6080563" y="1185819"/>
            <a:ext cx="561498" cy="3834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77" name="Права линија спајања са стрелицом 1176"/>
          <p:cNvCxnSpPr>
            <a:stCxn id="27" idx="3"/>
            <a:endCxn id="1054" idx="1"/>
          </p:cNvCxnSpPr>
          <p:nvPr/>
        </p:nvCxnSpPr>
        <p:spPr>
          <a:xfrm>
            <a:off x="6080563" y="1569222"/>
            <a:ext cx="647244" cy="465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26" name="Права линија спајања са стрелицом 1025"/>
          <p:cNvCxnSpPr>
            <a:endCxn id="1106" idx="2"/>
          </p:cNvCxnSpPr>
          <p:nvPr/>
        </p:nvCxnSpPr>
        <p:spPr>
          <a:xfrm flipH="1" flipV="1">
            <a:off x="4354912" y="2164012"/>
            <a:ext cx="74424" cy="4467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31" name="Права линија спајања са стрелицом 1030"/>
          <p:cNvCxnSpPr>
            <a:endCxn id="220" idx="4"/>
          </p:cNvCxnSpPr>
          <p:nvPr/>
        </p:nvCxnSpPr>
        <p:spPr>
          <a:xfrm flipV="1">
            <a:off x="4078953" y="1601674"/>
            <a:ext cx="66898" cy="26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47" name="Права линија спајања са стрелицом 1046"/>
          <p:cNvCxnSpPr/>
          <p:nvPr/>
        </p:nvCxnSpPr>
        <p:spPr>
          <a:xfrm flipH="1" flipV="1">
            <a:off x="2756848" y="902732"/>
            <a:ext cx="1146412" cy="9277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49" name="Права линија спајања са стрелицом 1048"/>
          <p:cNvCxnSpPr/>
          <p:nvPr/>
        </p:nvCxnSpPr>
        <p:spPr>
          <a:xfrm flipH="1">
            <a:off x="1692322" y="723331"/>
            <a:ext cx="593678" cy="3002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63" name="Права линија спајања са стрелицом 1062"/>
          <p:cNvCxnSpPr/>
          <p:nvPr/>
        </p:nvCxnSpPr>
        <p:spPr>
          <a:xfrm flipH="1" flipV="1">
            <a:off x="3475130" y="2634018"/>
            <a:ext cx="399038" cy="1212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68" name="Права линија спајања са стрелицом 1067"/>
          <p:cNvCxnSpPr/>
          <p:nvPr/>
        </p:nvCxnSpPr>
        <p:spPr>
          <a:xfrm flipV="1">
            <a:off x="2867894" y="2019885"/>
            <a:ext cx="1" cy="3606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8" name="Права линија спајања са стрелицом 177"/>
          <p:cNvCxnSpPr>
            <a:stCxn id="18" idx="1"/>
            <a:endCxn id="177" idx="7"/>
          </p:cNvCxnSpPr>
          <p:nvPr/>
        </p:nvCxnSpPr>
        <p:spPr>
          <a:xfrm flipH="1">
            <a:off x="1294854" y="3359512"/>
            <a:ext cx="762546" cy="10695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0" name="Права линија спајања са стрелицом 179"/>
          <p:cNvCxnSpPr>
            <a:stCxn id="18" idx="1"/>
          </p:cNvCxnSpPr>
          <p:nvPr/>
        </p:nvCxnSpPr>
        <p:spPr>
          <a:xfrm flipH="1">
            <a:off x="1469070" y="3359512"/>
            <a:ext cx="588330" cy="251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9" name="Права линија спајања са стрелицом 188"/>
          <p:cNvCxnSpPr/>
          <p:nvPr/>
        </p:nvCxnSpPr>
        <p:spPr>
          <a:xfrm flipH="1">
            <a:off x="5451151" y="3872552"/>
            <a:ext cx="537046" cy="13136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1" name="Права линија спајања са стрелицом 190"/>
          <p:cNvCxnSpPr/>
          <p:nvPr/>
        </p:nvCxnSpPr>
        <p:spPr>
          <a:xfrm>
            <a:off x="5988197" y="3872552"/>
            <a:ext cx="420224" cy="166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2" name="Права линија спајања са стрелицом 201"/>
          <p:cNvCxnSpPr>
            <a:endCxn id="18" idx="3"/>
          </p:cNvCxnSpPr>
          <p:nvPr/>
        </p:nvCxnSpPr>
        <p:spPr>
          <a:xfrm flipH="1">
            <a:off x="2676416" y="3321572"/>
            <a:ext cx="825369" cy="379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6" name="Права линија спајања са стрелицом 205"/>
          <p:cNvCxnSpPr>
            <a:endCxn id="17" idx="0"/>
          </p:cNvCxnSpPr>
          <p:nvPr/>
        </p:nvCxnSpPr>
        <p:spPr>
          <a:xfrm flipH="1">
            <a:off x="3113680" y="3551943"/>
            <a:ext cx="598511" cy="4866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9" name="Права линија спајања са стрелицом 208"/>
          <p:cNvCxnSpPr>
            <a:endCxn id="16" idx="0"/>
          </p:cNvCxnSpPr>
          <p:nvPr/>
        </p:nvCxnSpPr>
        <p:spPr>
          <a:xfrm flipH="1">
            <a:off x="3985880" y="3713455"/>
            <a:ext cx="25399" cy="3045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4" name="Права линија спајања са стрелицом 213"/>
          <p:cNvCxnSpPr>
            <a:endCxn id="212" idx="0"/>
          </p:cNvCxnSpPr>
          <p:nvPr/>
        </p:nvCxnSpPr>
        <p:spPr>
          <a:xfrm>
            <a:off x="3114500" y="4359296"/>
            <a:ext cx="16078" cy="3512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2" name="Права линија спајања са стрелицом 221"/>
          <p:cNvCxnSpPr>
            <a:endCxn id="1123" idx="1"/>
          </p:cNvCxnSpPr>
          <p:nvPr/>
        </p:nvCxnSpPr>
        <p:spPr>
          <a:xfrm>
            <a:off x="6125216" y="1606097"/>
            <a:ext cx="614532" cy="3732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9" name="Права линија спајања са стрелицом 238"/>
          <p:cNvCxnSpPr/>
          <p:nvPr/>
        </p:nvCxnSpPr>
        <p:spPr>
          <a:xfrm flipV="1">
            <a:off x="5129892" y="2349789"/>
            <a:ext cx="88921" cy="2842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1" name="Права линија спајања са стрелицом 240"/>
          <p:cNvCxnSpPr/>
          <p:nvPr/>
        </p:nvCxnSpPr>
        <p:spPr>
          <a:xfrm>
            <a:off x="5719674" y="3340542"/>
            <a:ext cx="512684" cy="172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8" name="Права линија спајања са стрелицом 247"/>
          <p:cNvCxnSpPr/>
          <p:nvPr/>
        </p:nvCxnSpPr>
        <p:spPr>
          <a:xfrm flipV="1">
            <a:off x="7056331" y="548667"/>
            <a:ext cx="328506" cy="827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9" name="Права линија спајања са стрелицом 248"/>
          <p:cNvCxnSpPr/>
          <p:nvPr/>
        </p:nvCxnSpPr>
        <p:spPr>
          <a:xfrm flipV="1">
            <a:off x="5289608" y="1985923"/>
            <a:ext cx="66898" cy="2030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278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68</Words>
  <Application>Microsoft Office PowerPoint</Application>
  <PresentationFormat>Пројекција на екрану (4:3)</PresentationFormat>
  <Paragraphs>67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Наслови слајдова</vt:lpstr>
      </vt:variant>
      <vt:variant>
        <vt:i4>1</vt:i4>
      </vt:variant>
    </vt:vector>
  </HeadingPairs>
  <TitlesOfParts>
    <vt:vector size="2" baseType="lpstr">
      <vt:lpstr>Office Theme</vt:lpstr>
      <vt:lpstr>PowerPoint презентација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Goca</dc:creator>
  <cp:lastModifiedBy>bg</cp:lastModifiedBy>
  <cp:revision>26</cp:revision>
  <dcterms:created xsi:type="dcterms:W3CDTF">2014-01-02T16:52:51Z</dcterms:created>
  <dcterms:modified xsi:type="dcterms:W3CDTF">2014-01-04T13:54:21Z</dcterms:modified>
</cp:coreProperties>
</file>