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8"/>
  </p:notesMasterIdLst>
  <p:sldIdLst>
    <p:sldId id="256" r:id="rId4"/>
    <p:sldId id="270" r:id="rId5"/>
    <p:sldId id="258" r:id="rId6"/>
    <p:sldId id="257" r:id="rId7"/>
    <p:sldId id="272" r:id="rId8"/>
    <p:sldId id="260" r:id="rId9"/>
    <p:sldId id="261" r:id="rId10"/>
    <p:sldId id="262" r:id="rId11"/>
    <p:sldId id="263" r:id="rId12"/>
    <p:sldId id="267" r:id="rId13"/>
    <p:sldId id="268" r:id="rId14"/>
    <p:sldId id="266" r:id="rId15"/>
    <p:sldId id="264" r:id="rId16"/>
    <p:sldId id="265" r:id="rId1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Умерени стил 2 – Наглашавање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Умерени стил 2 – Наглашавање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Умерени стил 2 – Наглашавање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970" autoAdjust="0"/>
  </p:normalViewPr>
  <p:slideViewPr>
    <p:cSldViewPr>
      <p:cViewPr varScale="1">
        <p:scale>
          <a:sx n="69" d="100"/>
          <a:sy n="69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заглавље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447EC-4E72-4811-A671-CCCBF7D31715}" type="datetimeFigureOut">
              <a:rPr lang="sr-Latn-CS" smtClean="0"/>
              <a:t>2.5.2011</a:t>
            </a:fld>
            <a:endParaRPr lang="sr-Latn-CS"/>
          </a:p>
        </p:txBody>
      </p:sp>
      <p:sp>
        <p:nvSpPr>
          <p:cNvPr id="4" name="Чувар места за слику на слајду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CS"/>
          </a:p>
        </p:txBody>
      </p:sp>
      <p:sp>
        <p:nvSpPr>
          <p:cNvPr id="5" name="Чувар места за напомене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A671FD-DC2B-4025-A918-B076D6AE26C7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894112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слику на слајду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Чувар места за напомен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35C3D-9B7B-44D6-BCDE-D5E70F1F7CAC}" type="slidenum">
              <a:rPr lang="sr-Latn-CS">
                <a:solidFill>
                  <a:prstClr val="black"/>
                </a:solidFill>
              </a:rPr>
              <a:pPr/>
              <a:t>2</a:t>
            </a:fld>
            <a:endParaRPr lang="sr-Latn-C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067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83C7-9692-4423-A66A-8282359D305F}" type="datetimeFigureOut">
              <a:rPr lang="sr-Latn-CS" smtClean="0"/>
              <a:t>2.5.2011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9D472-C8A6-4F8D-8ED4-4E836C433F7B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58936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83C7-9692-4423-A66A-8282359D305F}" type="datetimeFigureOut">
              <a:rPr lang="sr-Latn-CS" smtClean="0"/>
              <a:t>2.5.2011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9D472-C8A6-4F8D-8ED4-4E836C433F7B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855181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83C7-9692-4423-A66A-8282359D305F}" type="datetimeFigureOut">
              <a:rPr lang="sr-Latn-CS" smtClean="0"/>
              <a:t>2.5.2011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9D472-C8A6-4F8D-8ED4-4E836C433F7B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370460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882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897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2271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5374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4396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1367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5796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995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83C7-9692-4423-A66A-8282359D305F}" type="datetimeFigureOut">
              <a:rPr lang="sr-Latn-CS" smtClean="0"/>
              <a:t>2.5.2011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9D472-C8A6-4F8D-8ED4-4E836C433F7B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9668247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496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9052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3195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83C7-9692-4423-A66A-8282359D305F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2.5.2011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9D472-C8A6-4F8D-8ED4-4E836C433F7B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5415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83C7-9692-4423-A66A-8282359D305F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2.5.2011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9D472-C8A6-4F8D-8ED4-4E836C433F7B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4455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83C7-9692-4423-A66A-8282359D305F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2.5.2011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9D472-C8A6-4F8D-8ED4-4E836C433F7B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7746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83C7-9692-4423-A66A-8282359D305F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2.5.2011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9D472-C8A6-4F8D-8ED4-4E836C433F7B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2345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83C7-9692-4423-A66A-8282359D305F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2.5.2011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9D472-C8A6-4F8D-8ED4-4E836C433F7B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9605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83C7-9692-4423-A66A-8282359D305F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2.5.2011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Чувар места за подножје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9D472-C8A6-4F8D-8ED4-4E836C433F7B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1902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83C7-9692-4423-A66A-8282359D305F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2.5.2011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9D472-C8A6-4F8D-8ED4-4E836C433F7B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87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83C7-9692-4423-A66A-8282359D305F}" type="datetimeFigureOut">
              <a:rPr lang="sr-Latn-CS" smtClean="0"/>
              <a:t>2.5.2011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9D472-C8A6-4F8D-8ED4-4E836C433F7B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7820100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83C7-9692-4423-A66A-8282359D305F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2.5.2011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9D472-C8A6-4F8D-8ED4-4E836C433F7B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195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83C7-9692-4423-A66A-8282359D305F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2.5.2011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9D472-C8A6-4F8D-8ED4-4E836C433F7B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5336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83C7-9692-4423-A66A-8282359D305F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2.5.2011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9D472-C8A6-4F8D-8ED4-4E836C433F7B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3977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83C7-9692-4423-A66A-8282359D305F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2.5.2011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9D472-C8A6-4F8D-8ED4-4E836C433F7B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884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83C7-9692-4423-A66A-8282359D305F}" type="datetimeFigureOut">
              <a:rPr lang="sr-Latn-CS" smtClean="0"/>
              <a:t>2.5.2011</a:t>
            </a:fld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9D472-C8A6-4F8D-8ED4-4E836C433F7B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484408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83C7-9692-4423-A66A-8282359D305F}" type="datetimeFigureOut">
              <a:rPr lang="sr-Latn-CS" smtClean="0"/>
              <a:t>2.5.2011</a:t>
            </a:fld>
            <a:endParaRPr lang="sr-Latn-CS"/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9D472-C8A6-4F8D-8ED4-4E836C433F7B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491642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83C7-9692-4423-A66A-8282359D305F}" type="datetimeFigureOut">
              <a:rPr lang="sr-Latn-CS" smtClean="0"/>
              <a:t>2.5.2011</a:t>
            </a:fld>
            <a:endParaRPr lang="sr-Latn-CS"/>
          </a:p>
        </p:txBody>
      </p:sp>
      <p:sp>
        <p:nvSpPr>
          <p:cNvPr id="4" name="Чувар места за подножје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9D472-C8A6-4F8D-8ED4-4E836C433F7B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4039947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83C7-9692-4423-A66A-8282359D305F}" type="datetimeFigureOut">
              <a:rPr lang="sr-Latn-CS" smtClean="0"/>
              <a:t>2.5.2011</a:t>
            </a:fld>
            <a:endParaRPr lang="sr-Latn-CS"/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9D472-C8A6-4F8D-8ED4-4E836C433F7B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912350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83C7-9692-4423-A66A-8282359D305F}" type="datetimeFigureOut">
              <a:rPr lang="sr-Latn-CS" smtClean="0"/>
              <a:t>2.5.2011</a:t>
            </a:fld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9D472-C8A6-4F8D-8ED4-4E836C433F7B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65900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83C7-9692-4423-A66A-8282359D305F}" type="datetimeFigureOut">
              <a:rPr lang="sr-Latn-CS" smtClean="0"/>
              <a:t>2.5.2011</a:t>
            </a:fld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9D472-C8A6-4F8D-8ED4-4E836C433F7B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462332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  <a:alpha val="3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183C7-9692-4423-A66A-8282359D305F}" type="datetimeFigureOut">
              <a:rPr lang="sr-Latn-CS" smtClean="0"/>
              <a:t>2.5.2011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9D472-C8A6-4F8D-8ED4-4E836C433F7B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592703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888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  <a:alpha val="3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183C7-9692-4423-A66A-8282359D305F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2.5.2011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9D472-C8A6-4F8D-8ED4-4E836C433F7B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723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18" Type="http://schemas.openxmlformats.org/officeDocument/2006/relationships/image" Target="../media/image36.png"/><Relationship Id="rId3" Type="http://schemas.openxmlformats.org/officeDocument/2006/relationships/audio" Target="../media/audio4.wav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17" Type="http://schemas.openxmlformats.org/officeDocument/2006/relationships/image" Target="../media/image35.png"/><Relationship Id="rId2" Type="http://schemas.openxmlformats.org/officeDocument/2006/relationships/audio" Target="../media/audio3.wav"/><Relationship Id="rId16" Type="http://schemas.openxmlformats.org/officeDocument/2006/relationships/image" Target="../media/image34.png"/><Relationship Id="rId20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5" Type="http://schemas.openxmlformats.org/officeDocument/2006/relationships/image" Target="../media/image33.png"/><Relationship Id="rId10" Type="http://schemas.openxmlformats.org/officeDocument/2006/relationships/image" Target="../media/image28.png"/><Relationship Id="rId19" Type="http://schemas.openxmlformats.org/officeDocument/2006/relationships/image" Target="../media/image37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0.png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gif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7" Type="http://schemas.openxmlformats.org/officeDocument/2006/relationships/image" Target="../media/image11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gif"/><Relationship Id="rId5" Type="http://schemas.openxmlformats.org/officeDocument/2006/relationships/image" Target="../media/image15.png"/><Relationship Id="rId4" Type="http://schemas.openxmlformats.org/officeDocument/2006/relationships/image" Target="../media/image1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7" Type="http://schemas.openxmlformats.org/officeDocument/2006/relationships/image" Target="../media/image12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gif"/><Relationship Id="rId5" Type="http://schemas.openxmlformats.org/officeDocument/2006/relationships/image" Target="../media/image16.gif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7" Type="http://schemas.openxmlformats.org/officeDocument/2006/relationships/image" Target="../media/image11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gif"/><Relationship Id="rId5" Type="http://schemas.openxmlformats.org/officeDocument/2006/relationships/image" Target="../media/image15.png"/><Relationship Id="rId4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C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Сабирање и одузимање</a:t>
            </a:r>
            <a:br>
              <a:rPr lang="sr-Cyrl-C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sr-Cyrl-C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до 10</a:t>
            </a:r>
            <a:endParaRPr lang="sr-Latn-C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Cyrl-C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Математика</a:t>
            </a:r>
          </a:p>
          <a:p>
            <a:endParaRPr lang="sr-Cyrl-C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sr-Cyrl-C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  <a:p>
            <a:r>
              <a:rPr lang="sr-Cyrl-C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Први разред</a:t>
            </a:r>
            <a:endParaRPr lang="sr-Latn-C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30" name="Picture 6" descr="D:\free gif\Bee_dances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337" y="228600"/>
            <a:ext cx="1000125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D:\free gif\Blue_flower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70" y="206990"/>
            <a:ext cx="1084510" cy="1012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:\3.clip art sa laptopa\Carrot_3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3211" y="5331299"/>
            <a:ext cx="714375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D:\3.clip art sa laptopa\Blue_bunny_2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7899" y="5182737"/>
            <a:ext cx="738726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4338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авоугаоник заобљених углова 6"/>
          <p:cNvSpPr/>
          <p:nvPr/>
        </p:nvSpPr>
        <p:spPr>
          <a:xfrm>
            <a:off x="80232" y="1772559"/>
            <a:ext cx="1750580" cy="898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1.</a:t>
            </a:r>
            <a:r>
              <a:rPr lang="sr-Cyrl-C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САБИРАК</a:t>
            </a:r>
            <a:endParaRPr lang="sr-Latn-CS" sz="24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697" y="1750185"/>
            <a:ext cx="952361" cy="920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382" y="1760650"/>
            <a:ext cx="920607" cy="920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6695" y="1772559"/>
            <a:ext cx="903661" cy="917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1558" y="1760651"/>
            <a:ext cx="915094" cy="910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660" y="1760651"/>
            <a:ext cx="904533" cy="912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984" y="1760651"/>
            <a:ext cx="897816" cy="912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7575" y="1750186"/>
            <a:ext cx="973358" cy="940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авоугаоник заобљених углова 7"/>
          <p:cNvSpPr/>
          <p:nvPr/>
        </p:nvSpPr>
        <p:spPr>
          <a:xfrm>
            <a:off x="80232" y="3886200"/>
            <a:ext cx="175058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ЗБИР</a:t>
            </a:r>
            <a:endParaRPr lang="sr-Latn-CS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269" y="2723351"/>
            <a:ext cx="897816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2946" y="2745489"/>
            <a:ext cx="933706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1309" y="2723351"/>
            <a:ext cx="91368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660" y="2745489"/>
            <a:ext cx="904534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984" y="2745489"/>
            <a:ext cx="897816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7575" y="2745489"/>
            <a:ext cx="973358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302" y="2723351"/>
            <a:ext cx="874054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054007" y="1813242"/>
            <a:ext cx="5757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6</a:t>
            </a:r>
            <a:endParaRPr lang="sr-Latn-CS" sz="4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23269" y="1780816"/>
            <a:ext cx="4318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4</a:t>
            </a:r>
            <a:endParaRPr lang="sr-Latn-CS" sz="4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13869" y="1780816"/>
            <a:ext cx="3598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b="1" dirty="0" smtClean="0">
                <a:solidFill>
                  <a:schemeClr val="accent6">
                    <a:lumMod val="75000"/>
                  </a:schemeClr>
                </a:solidFill>
              </a:rPr>
              <a:t>5</a:t>
            </a:r>
            <a:endParaRPr lang="sr-Latn-CS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75605" y="1813242"/>
            <a:ext cx="5037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</a:t>
            </a:r>
            <a:endParaRPr lang="sr-Latn-CS" sz="4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42669" y="1756329"/>
            <a:ext cx="4318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0</a:t>
            </a:r>
            <a:endParaRPr lang="sr-Latn-CS" sz="4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33269" y="1780816"/>
            <a:ext cx="5037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b="1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sr-Latn-CS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47669" y="1780816"/>
            <a:ext cx="4318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4</a:t>
            </a:r>
            <a:endParaRPr lang="sr-Latn-CS" sz="4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99774" y="2705682"/>
            <a:ext cx="635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  <a:endParaRPr lang="sr-Latn-CS" sz="4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55486" y="2690292"/>
            <a:ext cx="4767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b="1" dirty="0" smtClean="0">
                <a:solidFill>
                  <a:schemeClr val="accent6">
                    <a:lumMod val="75000"/>
                  </a:schemeClr>
                </a:solidFill>
              </a:rPr>
              <a:t>6</a:t>
            </a:r>
            <a:endParaRPr lang="sr-Latn-CS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79867" y="2705745"/>
            <a:ext cx="5562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3</a:t>
            </a:r>
            <a:endParaRPr lang="sr-Latn-CS" sz="4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08258" y="2672686"/>
            <a:ext cx="5562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6</a:t>
            </a:r>
            <a:endParaRPr lang="sr-Latn-CS" sz="4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70847" y="2690292"/>
            <a:ext cx="635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b="1" dirty="0">
                <a:solidFill>
                  <a:schemeClr val="accent6">
                    <a:lumMod val="75000"/>
                  </a:schemeClr>
                </a:solidFill>
              </a:rPr>
              <a:t>5</a:t>
            </a:r>
            <a:endParaRPr lang="sr-Latn-CS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75467" y="2705682"/>
            <a:ext cx="5562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6</a:t>
            </a:r>
            <a:endParaRPr lang="sr-Latn-CS" sz="4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679886" y="2705682"/>
            <a:ext cx="4767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b="1" dirty="0" smtClean="0">
                <a:solidFill>
                  <a:schemeClr val="accent6">
                    <a:lumMod val="75000"/>
                  </a:schemeClr>
                </a:solidFill>
              </a:rPr>
              <a:t>0</a:t>
            </a:r>
            <a:endParaRPr lang="sr-Latn-CS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269" y="3874293"/>
            <a:ext cx="897816" cy="978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7575" y="3879273"/>
            <a:ext cx="973358" cy="973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984" y="3874293"/>
            <a:ext cx="897816" cy="978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771" y="3874292"/>
            <a:ext cx="915422" cy="978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1558" y="3874292"/>
            <a:ext cx="915094" cy="978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989" y="3874291"/>
            <a:ext cx="937957" cy="978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3" name="Picture 2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630" y="3874291"/>
            <a:ext cx="897816" cy="978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" name="TextBox 1023"/>
          <p:cNvSpPr txBox="1"/>
          <p:nvPr/>
        </p:nvSpPr>
        <p:spPr>
          <a:xfrm>
            <a:off x="1962008" y="3900488"/>
            <a:ext cx="583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b="1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endParaRPr lang="sr-Latn-CS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54" name="TextBox 1053"/>
          <p:cNvSpPr txBox="1"/>
          <p:nvPr/>
        </p:nvSpPr>
        <p:spPr>
          <a:xfrm>
            <a:off x="2907820" y="3892527"/>
            <a:ext cx="8581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10</a:t>
            </a:r>
            <a:endParaRPr lang="sr-Latn-CS" sz="4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56" name="TextBox 1055"/>
          <p:cNvSpPr txBox="1"/>
          <p:nvPr/>
        </p:nvSpPr>
        <p:spPr>
          <a:xfrm>
            <a:off x="3932366" y="3907381"/>
            <a:ext cx="5104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8</a:t>
            </a:r>
            <a:endParaRPr lang="sr-Latn-CS" sz="4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57" name="TextBox 1056"/>
          <p:cNvSpPr txBox="1"/>
          <p:nvPr/>
        </p:nvSpPr>
        <p:spPr>
          <a:xfrm>
            <a:off x="4839325" y="3907381"/>
            <a:ext cx="5104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b="1" dirty="0">
                <a:solidFill>
                  <a:schemeClr val="accent6">
                    <a:lumMod val="75000"/>
                  </a:schemeClr>
                </a:solidFill>
              </a:rPr>
              <a:t>7</a:t>
            </a:r>
            <a:endParaRPr lang="sr-Latn-CS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58" name="TextBox 1057"/>
          <p:cNvSpPr txBox="1"/>
          <p:nvPr/>
        </p:nvSpPr>
        <p:spPr>
          <a:xfrm>
            <a:off x="5830354" y="3907381"/>
            <a:ext cx="583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5</a:t>
            </a:r>
            <a:endParaRPr lang="sr-Latn-CS" sz="4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59" name="TextBox 1058"/>
          <p:cNvSpPr txBox="1"/>
          <p:nvPr/>
        </p:nvSpPr>
        <p:spPr>
          <a:xfrm>
            <a:off x="6682972" y="3907381"/>
            <a:ext cx="6562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9</a:t>
            </a:r>
            <a:endParaRPr lang="sr-Latn-CS" sz="4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60" name="TextBox 1059"/>
          <p:cNvSpPr txBox="1"/>
          <p:nvPr/>
        </p:nvSpPr>
        <p:spPr>
          <a:xfrm>
            <a:off x="7706516" y="3907381"/>
            <a:ext cx="4375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4</a:t>
            </a:r>
            <a:endParaRPr lang="sr-Latn-CS" sz="4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62" name="Picture 3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27" y="152400"/>
            <a:ext cx="4891658" cy="1272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" name="Правоугаоник заобљених углова 48"/>
          <p:cNvSpPr/>
          <p:nvPr/>
        </p:nvSpPr>
        <p:spPr>
          <a:xfrm>
            <a:off x="80232" y="2723351"/>
            <a:ext cx="175058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  <a:r>
              <a:rPr lang="sr-Cyrl-C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САБИРАК</a:t>
            </a:r>
            <a:endParaRPr lang="sr-Latn-CS" sz="24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575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авоугаоник заобљених углова 6"/>
          <p:cNvSpPr/>
          <p:nvPr/>
        </p:nvSpPr>
        <p:spPr>
          <a:xfrm>
            <a:off x="1" y="1772559"/>
            <a:ext cx="1830812" cy="898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23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УМАЊЕНИК</a:t>
            </a:r>
            <a:endParaRPr lang="sr-Latn-CS" sz="23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269" y="1750185"/>
            <a:ext cx="937789" cy="920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382" y="1760650"/>
            <a:ext cx="920607" cy="920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6695" y="1772559"/>
            <a:ext cx="903661" cy="917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1558" y="1760651"/>
            <a:ext cx="915094" cy="910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660" y="1760651"/>
            <a:ext cx="904533" cy="912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984" y="1760651"/>
            <a:ext cx="897816" cy="912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7575" y="1750186"/>
            <a:ext cx="973358" cy="940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авоугаоник заобљених углова 7"/>
          <p:cNvSpPr/>
          <p:nvPr/>
        </p:nvSpPr>
        <p:spPr>
          <a:xfrm>
            <a:off x="80232" y="3886200"/>
            <a:ext cx="175058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РАЗЛИКА</a:t>
            </a:r>
            <a:endParaRPr lang="sr-Latn-CS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269" y="2723351"/>
            <a:ext cx="897816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2946" y="2745489"/>
            <a:ext cx="933706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1309" y="2723351"/>
            <a:ext cx="91368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660" y="2745489"/>
            <a:ext cx="904534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984" y="2745489"/>
            <a:ext cx="897816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7575" y="2745489"/>
            <a:ext cx="973358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302" y="2723351"/>
            <a:ext cx="874054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054007" y="1813242"/>
            <a:ext cx="5757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6</a:t>
            </a:r>
            <a:endParaRPr lang="sr-Latn-CS" sz="4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23269" y="1780816"/>
            <a:ext cx="4318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9</a:t>
            </a:r>
            <a:endParaRPr lang="sr-Latn-CS" sz="4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13869" y="1780816"/>
            <a:ext cx="3598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b="1" dirty="0" smtClean="0">
                <a:solidFill>
                  <a:schemeClr val="accent6">
                    <a:lumMod val="75000"/>
                  </a:schemeClr>
                </a:solidFill>
              </a:rPr>
              <a:t>5</a:t>
            </a:r>
            <a:endParaRPr lang="sr-Latn-CS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75605" y="1813242"/>
            <a:ext cx="5037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4</a:t>
            </a:r>
            <a:endParaRPr lang="sr-Latn-CS" sz="4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42669" y="1756329"/>
            <a:ext cx="4318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8</a:t>
            </a:r>
            <a:endParaRPr lang="sr-Latn-CS" sz="4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82972" y="1780816"/>
            <a:ext cx="7928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10</a:t>
            </a:r>
            <a:endParaRPr lang="sr-Latn-CS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47669" y="1780816"/>
            <a:ext cx="4318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4</a:t>
            </a:r>
            <a:endParaRPr lang="sr-Latn-CS" sz="4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99774" y="2705682"/>
            <a:ext cx="635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  <a:endParaRPr lang="sr-Latn-CS" sz="4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55486" y="2690292"/>
            <a:ext cx="4767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b="1" dirty="0" smtClean="0">
                <a:solidFill>
                  <a:schemeClr val="accent6">
                    <a:lumMod val="75000"/>
                  </a:schemeClr>
                </a:solidFill>
              </a:rPr>
              <a:t>6</a:t>
            </a:r>
            <a:endParaRPr lang="sr-Latn-CS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79867" y="2705745"/>
            <a:ext cx="5562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3</a:t>
            </a:r>
            <a:endParaRPr lang="sr-Latn-CS" sz="4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08258" y="2672686"/>
            <a:ext cx="5562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</a:t>
            </a:r>
            <a:endParaRPr lang="sr-Latn-CS" sz="4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70847" y="2690292"/>
            <a:ext cx="635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sr-Latn-CS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75467" y="2705682"/>
            <a:ext cx="5562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  <a:endParaRPr lang="sr-Latn-CS" sz="4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679886" y="2705682"/>
            <a:ext cx="4767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b="1" dirty="0" smtClean="0">
                <a:solidFill>
                  <a:schemeClr val="accent6">
                    <a:lumMod val="75000"/>
                  </a:schemeClr>
                </a:solidFill>
              </a:rPr>
              <a:t>0</a:t>
            </a:r>
            <a:endParaRPr lang="sr-Latn-CS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269" y="3874293"/>
            <a:ext cx="897816" cy="978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7575" y="3879273"/>
            <a:ext cx="973358" cy="973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984" y="3874293"/>
            <a:ext cx="897816" cy="978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771" y="3874292"/>
            <a:ext cx="915422" cy="978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1558" y="3874292"/>
            <a:ext cx="915094" cy="978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989" y="3874291"/>
            <a:ext cx="937957" cy="978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3" name="Picture 2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630" y="3874291"/>
            <a:ext cx="897816" cy="978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" name="TextBox 1023"/>
          <p:cNvSpPr txBox="1"/>
          <p:nvPr/>
        </p:nvSpPr>
        <p:spPr>
          <a:xfrm>
            <a:off x="1962008" y="3900488"/>
            <a:ext cx="583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4</a:t>
            </a:r>
            <a:endParaRPr lang="sr-Latn-CS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54" name="TextBox 1053"/>
          <p:cNvSpPr txBox="1"/>
          <p:nvPr/>
        </p:nvSpPr>
        <p:spPr>
          <a:xfrm>
            <a:off x="2907820" y="3892527"/>
            <a:ext cx="8581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3</a:t>
            </a:r>
            <a:endParaRPr lang="sr-Latn-CS" sz="4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56" name="TextBox 1055"/>
          <p:cNvSpPr txBox="1"/>
          <p:nvPr/>
        </p:nvSpPr>
        <p:spPr>
          <a:xfrm>
            <a:off x="3932366" y="3907381"/>
            <a:ext cx="5104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  <a:endParaRPr lang="sr-Latn-CS" sz="4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57" name="TextBox 1056"/>
          <p:cNvSpPr txBox="1"/>
          <p:nvPr/>
        </p:nvSpPr>
        <p:spPr>
          <a:xfrm>
            <a:off x="4839325" y="3907381"/>
            <a:ext cx="5104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sr-Latn-CS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58" name="TextBox 1057"/>
          <p:cNvSpPr txBox="1"/>
          <p:nvPr/>
        </p:nvSpPr>
        <p:spPr>
          <a:xfrm>
            <a:off x="5830354" y="3907381"/>
            <a:ext cx="583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5</a:t>
            </a:r>
            <a:endParaRPr lang="sr-Latn-CS" sz="4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59" name="TextBox 1058"/>
          <p:cNvSpPr txBox="1"/>
          <p:nvPr/>
        </p:nvSpPr>
        <p:spPr>
          <a:xfrm>
            <a:off x="6682972" y="3907381"/>
            <a:ext cx="6562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8</a:t>
            </a:r>
            <a:endParaRPr lang="sr-Latn-CS" sz="4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60" name="TextBox 1059"/>
          <p:cNvSpPr txBox="1"/>
          <p:nvPr/>
        </p:nvSpPr>
        <p:spPr>
          <a:xfrm>
            <a:off x="7706516" y="3907381"/>
            <a:ext cx="4375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4</a:t>
            </a:r>
            <a:endParaRPr lang="sr-Latn-CS" sz="4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62" name="Picture 3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27" y="152400"/>
            <a:ext cx="4891658" cy="1272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" name="Правоугаоник заобљених углова 48"/>
          <p:cNvSpPr/>
          <p:nvPr/>
        </p:nvSpPr>
        <p:spPr>
          <a:xfrm>
            <a:off x="0" y="2723351"/>
            <a:ext cx="183081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УМАЊИЛАЦ</a:t>
            </a:r>
            <a:endParaRPr lang="sr-Latn-CS" sz="22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02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143000"/>
            <a:ext cx="1225550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Једнакокраки троугао 5"/>
          <p:cNvSpPr/>
          <p:nvPr/>
        </p:nvSpPr>
        <p:spPr>
          <a:xfrm rot="10800000">
            <a:off x="1465798" y="2368550"/>
            <a:ext cx="427553" cy="334401"/>
          </a:xfrm>
          <a:prstGeom prst="triangl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793" y="2766218"/>
            <a:ext cx="817563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964" y="3644165"/>
            <a:ext cx="4333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7875" y="4121363"/>
            <a:ext cx="817563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041" y="4313450"/>
            <a:ext cx="334963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6553" y="3502107"/>
            <a:ext cx="4333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466" y="4121361"/>
            <a:ext cx="817563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420" y="2629221"/>
            <a:ext cx="817563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507" y="2226336"/>
            <a:ext cx="4333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5557" y="1328559"/>
            <a:ext cx="817563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168" y="1543154"/>
            <a:ext cx="334963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718" y="1408773"/>
            <a:ext cx="817563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547518" y="1657611"/>
            <a:ext cx="4333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416310"/>
            <a:ext cx="817563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087" y="2461740"/>
            <a:ext cx="4333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7151" y="2971006"/>
            <a:ext cx="1021558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авоугаоник заобљених углова 4"/>
          <p:cNvSpPr/>
          <p:nvPr/>
        </p:nvSpPr>
        <p:spPr>
          <a:xfrm>
            <a:off x="5337281" y="4568501"/>
            <a:ext cx="2861470" cy="11086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200" dirty="0" smtClean="0"/>
              <a:t>РЕЗУЛТАТ ЈЕ 10</a:t>
            </a:r>
            <a:endParaRPr lang="sr-Latn-C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681546"/>
            <a:ext cx="1558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/>
              <a:t> </a:t>
            </a:r>
            <a:r>
              <a:rPr lang="sr-Cyrl-CS" dirty="0" smtClean="0"/>
              <a:t>  </a:t>
            </a:r>
            <a:r>
              <a:rPr lang="sr-Cyrl-CS" dirty="0" smtClean="0">
                <a:solidFill>
                  <a:srgbClr val="C00000"/>
                </a:solidFill>
              </a:rPr>
              <a:t>СТАРТ</a:t>
            </a:r>
            <a:endParaRPr lang="sr-Latn-CS" dirty="0">
              <a:solidFill>
                <a:srgbClr val="C00000"/>
              </a:solidFill>
            </a:endParaRPr>
          </a:p>
        </p:txBody>
      </p:sp>
      <p:cxnSp>
        <p:nvCxnSpPr>
          <p:cNvPr id="12" name="Права линија спајања са стрелицом 11"/>
          <p:cNvCxnSpPr/>
          <p:nvPr/>
        </p:nvCxnSpPr>
        <p:spPr>
          <a:xfrm>
            <a:off x="8839200" y="1608399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ава линија спајања са стрелицом 14"/>
          <p:cNvCxnSpPr/>
          <p:nvPr/>
        </p:nvCxnSpPr>
        <p:spPr>
          <a:xfrm>
            <a:off x="1893351" y="866212"/>
            <a:ext cx="0" cy="2767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2269" y="-122416"/>
            <a:ext cx="4029075" cy="145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9337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осина 3"/>
          <p:cNvSpPr/>
          <p:nvPr/>
        </p:nvSpPr>
        <p:spPr>
          <a:xfrm>
            <a:off x="1371600" y="1524000"/>
            <a:ext cx="1371600" cy="1290032"/>
          </a:xfrm>
          <a:prstGeom prst="bevel">
            <a:avLst/>
          </a:prstGeom>
          <a:solidFill>
            <a:srgbClr val="7030A0">
              <a:alpha val="6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800" dirty="0" smtClean="0"/>
              <a:t>К</a:t>
            </a:r>
            <a:endParaRPr lang="sr-Latn-CS" sz="4800" dirty="0"/>
          </a:p>
        </p:txBody>
      </p:sp>
      <p:sp>
        <p:nvSpPr>
          <p:cNvPr id="5" name="Косина 4"/>
          <p:cNvSpPr/>
          <p:nvPr/>
        </p:nvSpPr>
        <p:spPr>
          <a:xfrm>
            <a:off x="3352800" y="2590800"/>
            <a:ext cx="1371600" cy="1295400"/>
          </a:xfrm>
          <a:prstGeom prst="bevel">
            <a:avLst/>
          </a:prstGeom>
          <a:solidFill>
            <a:srgbClr val="00B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5400" dirty="0"/>
              <a:t>Р</a:t>
            </a:r>
            <a:endParaRPr lang="sr-Latn-CS" sz="5400" dirty="0"/>
          </a:p>
        </p:txBody>
      </p:sp>
      <p:sp>
        <p:nvSpPr>
          <p:cNvPr id="6" name="Косина 5"/>
          <p:cNvSpPr/>
          <p:nvPr/>
        </p:nvSpPr>
        <p:spPr>
          <a:xfrm>
            <a:off x="5486400" y="1447231"/>
            <a:ext cx="1371600" cy="1193042"/>
          </a:xfrm>
          <a:prstGeom prst="bevel">
            <a:avLst/>
          </a:prstGeom>
          <a:solidFill>
            <a:srgbClr val="FFFF0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5400" dirty="0" smtClean="0"/>
              <a:t>А</a:t>
            </a:r>
            <a:endParaRPr lang="sr-Latn-CS" sz="5400" dirty="0"/>
          </a:p>
        </p:txBody>
      </p:sp>
      <p:sp>
        <p:nvSpPr>
          <p:cNvPr id="9" name="Косина 8"/>
          <p:cNvSpPr/>
          <p:nvPr/>
        </p:nvSpPr>
        <p:spPr>
          <a:xfrm>
            <a:off x="6705600" y="3657600"/>
            <a:ext cx="1447800" cy="1295400"/>
          </a:xfrm>
          <a:prstGeom prst="bevel">
            <a:avLst/>
          </a:prstGeom>
          <a:solidFill>
            <a:srgbClr val="00B0F0">
              <a:alpha val="6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5400" dirty="0" smtClean="0"/>
              <a:t>Ј</a:t>
            </a:r>
            <a:endParaRPr lang="sr-Latn-CS" sz="5400" dirty="0"/>
          </a:p>
        </p:txBody>
      </p:sp>
      <p:pic>
        <p:nvPicPr>
          <p:cNvPr id="2" name="Слика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654040"/>
            <a:ext cx="1219200" cy="97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461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>
                <a:solidFill>
                  <a:srgbClr val="0070C0"/>
                </a:solidFill>
              </a:rPr>
              <a:t>Коришћени материјали:</a:t>
            </a:r>
            <a:endParaRPr lang="sr-Latn-CS" dirty="0">
              <a:solidFill>
                <a:srgbClr val="0070C0"/>
              </a:solidFill>
            </a:endParaRPr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marL="0" indent="0">
              <a:buNone/>
            </a:pPr>
            <a:r>
              <a:rPr lang="sr-Cyrl-CS" dirty="0" smtClean="0">
                <a:solidFill>
                  <a:srgbClr val="0070C0"/>
                </a:solidFill>
              </a:rPr>
              <a:t>сличице-</a:t>
            </a:r>
            <a:r>
              <a:rPr lang="sr-Latn-CS" dirty="0" err="1" smtClean="0">
                <a:solidFill>
                  <a:srgbClr val="0070C0"/>
                </a:solidFill>
              </a:rPr>
              <a:t>Gifs.net</a:t>
            </a:r>
            <a:r>
              <a:rPr lang="sr-Latn-CS" dirty="0" smtClean="0">
                <a:solidFill>
                  <a:srgbClr val="0070C0"/>
                </a:solidFill>
              </a:rPr>
              <a:t> </a:t>
            </a:r>
            <a:r>
              <a:rPr lang="sr-Latn-CS" dirty="0" err="1">
                <a:solidFill>
                  <a:srgbClr val="0070C0"/>
                </a:solidFill>
              </a:rPr>
              <a:t>Free</a:t>
            </a:r>
            <a:r>
              <a:rPr lang="sr-Latn-CS" dirty="0">
                <a:solidFill>
                  <a:srgbClr val="0070C0"/>
                </a:solidFill>
              </a:rPr>
              <a:t> </a:t>
            </a:r>
            <a:r>
              <a:rPr lang="sr-Latn-CS" dirty="0" err="1">
                <a:solidFill>
                  <a:srgbClr val="0070C0"/>
                </a:solidFill>
              </a:rPr>
              <a:t>Animations</a:t>
            </a:r>
            <a:r>
              <a:rPr lang="sr-Latn-CS" dirty="0">
                <a:solidFill>
                  <a:srgbClr val="0070C0"/>
                </a:solidFill>
              </a:rPr>
              <a:t> </a:t>
            </a:r>
            <a:endParaRPr lang="sr-Cyrl-C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r-Latn-CS" dirty="0" err="1" smtClean="0">
                <a:solidFill>
                  <a:srgbClr val="0070C0"/>
                </a:solidFill>
              </a:rPr>
              <a:t>www.goofygifs.comhttp</a:t>
            </a:r>
            <a:r>
              <a:rPr lang="sr-Latn-CS" dirty="0" err="1">
                <a:solidFill>
                  <a:srgbClr val="0070C0"/>
                </a:solidFill>
              </a:rPr>
              <a:t>://</a:t>
            </a:r>
            <a:r>
              <a:rPr lang="sr-Latn-CS" dirty="0" err="1" smtClean="0">
                <a:solidFill>
                  <a:srgbClr val="0070C0"/>
                </a:solidFill>
              </a:rPr>
              <a:t>gifanimation.ru/anip</a:t>
            </a:r>
            <a:r>
              <a:rPr lang="en-US" dirty="0" smtClean="0">
                <a:solidFill>
                  <a:srgbClr val="0070C0"/>
                </a:solidFill>
              </a:rPr>
              <a:t>    </a:t>
            </a:r>
            <a:r>
              <a:rPr lang="sr-Latn-CS" dirty="0" smtClean="0">
                <a:solidFill>
                  <a:srgbClr val="0070C0"/>
                </a:solidFill>
              </a:rPr>
              <a:t>r_</a:t>
            </a:r>
            <a:r>
              <a:rPr lang="sr-Latn-CS" dirty="0" err="1" smtClean="0">
                <a:solidFill>
                  <a:srgbClr val="0070C0"/>
                </a:solidFill>
              </a:rPr>
              <a:t>new.htm</a:t>
            </a:r>
            <a:endParaRPr lang="sr-Cyrl-C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r-Cyrl-CS" smtClean="0">
                <a:solidFill>
                  <a:srgbClr val="0070C0"/>
                </a:solidFill>
              </a:rPr>
              <a:t>Програм </a:t>
            </a:r>
            <a:r>
              <a:rPr lang="en-US" dirty="0" err="1" smtClean="0">
                <a:solidFill>
                  <a:srgbClr val="0070C0"/>
                </a:solidFill>
              </a:rPr>
              <a:t>smartart</a:t>
            </a:r>
            <a:endParaRPr lang="sr-Latn-C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47127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6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ИЗРАЧУНАЈ ДА ДОБИЈЕШ РЕЧ: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590116"/>
              </p:ext>
            </p:extLst>
          </p:nvPr>
        </p:nvGraphicFramePr>
        <p:xfrm>
          <a:off x="357160" y="1397000"/>
          <a:ext cx="8429680" cy="701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3710"/>
                <a:gridCol w="1053710"/>
                <a:gridCol w="1053710"/>
                <a:gridCol w="1053710"/>
                <a:gridCol w="1053710"/>
                <a:gridCol w="1053710"/>
                <a:gridCol w="1053710"/>
                <a:gridCol w="1053710"/>
              </a:tblGrid>
              <a:tr h="531802">
                <a:tc>
                  <a:txBody>
                    <a:bodyPr/>
                    <a:lstStyle/>
                    <a:p>
                      <a:pPr algn="ctr"/>
                      <a:r>
                        <a:rPr lang="sr-Cyrl-CS" sz="4000" b="1" dirty="0" smtClean="0">
                          <a:solidFill>
                            <a:srgbClr val="C00000"/>
                          </a:solidFill>
                        </a:rPr>
                        <a:t>П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Р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В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А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Ч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И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Ћ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И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Содержимое 2"/>
          <p:cNvSpPr txBox="1">
            <a:spLocks/>
          </p:cNvSpPr>
          <p:nvPr/>
        </p:nvSpPr>
        <p:spPr>
          <a:xfrm>
            <a:off x="4929190" y="2546722"/>
            <a:ext cx="2857520" cy="3668731"/>
          </a:xfrm>
          <a:prstGeom prst="rect">
            <a:avLst/>
          </a:prstGeom>
          <a:solidFill>
            <a:schemeClr val="bg1"/>
          </a:solidFill>
        </p:spPr>
        <p:txBody>
          <a:bodyPr>
            <a:no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ru-RU" sz="4800" b="1" dirty="0">
                <a:solidFill>
                  <a:prstClr val="black"/>
                </a:solidFill>
              </a:rPr>
              <a:t>8</a:t>
            </a:r>
            <a:r>
              <a:rPr lang="ru-RU" sz="4800" b="1" dirty="0" smtClean="0">
                <a:solidFill>
                  <a:prstClr val="black"/>
                </a:solidFill>
              </a:rPr>
              <a:t> </a:t>
            </a:r>
            <a:r>
              <a:rPr lang="ru-RU" sz="4800" b="1" dirty="0">
                <a:solidFill>
                  <a:prstClr val="black"/>
                </a:solidFill>
              </a:rPr>
              <a:t>– </a:t>
            </a:r>
            <a:r>
              <a:rPr lang="ru-RU" sz="4800" b="1" dirty="0" smtClean="0">
                <a:solidFill>
                  <a:prstClr val="black"/>
                </a:solidFill>
              </a:rPr>
              <a:t>0 =</a:t>
            </a:r>
            <a:endParaRPr lang="ru-RU" sz="4800" b="1" dirty="0">
              <a:solidFill>
                <a:prstClr val="black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ru-RU" sz="4800" b="1" dirty="0" smtClean="0">
                <a:solidFill>
                  <a:prstClr val="black"/>
                </a:solidFill>
              </a:rPr>
              <a:t>1 + 9 =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ru-RU" sz="4800" b="1" dirty="0">
                <a:solidFill>
                  <a:prstClr val="black"/>
                </a:solidFill>
              </a:rPr>
              <a:t>9</a:t>
            </a:r>
            <a:r>
              <a:rPr lang="ru-RU" sz="4800" b="1" dirty="0" smtClean="0">
                <a:solidFill>
                  <a:prstClr val="black"/>
                </a:solidFill>
              </a:rPr>
              <a:t> </a:t>
            </a:r>
            <a:r>
              <a:rPr lang="ru-RU" sz="4800" b="1" dirty="0">
                <a:solidFill>
                  <a:prstClr val="black"/>
                </a:solidFill>
              </a:rPr>
              <a:t>– </a:t>
            </a:r>
            <a:r>
              <a:rPr lang="ru-RU" sz="4800" b="1" dirty="0" smtClean="0">
                <a:solidFill>
                  <a:prstClr val="black"/>
                </a:solidFill>
              </a:rPr>
              <a:t>2 </a:t>
            </a:r>
            <a:r>
              <a:rPr lang="ru-RU" sz="4800" b="1" dirty="0">
                <a:solidFill>
                  <a:prstClr val="black"/>
                </a:solidFill>
              </a:rPr>
              <a:t>=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ru-RU" sz="4800" b="1" dirty="0" smtClean="0">
                <a:solidFill>
                  <a:prstClr val="black"/>
                </a:solidFill>
              </a:rPr>
              <a:t>2 </a:t>
            </a:r>
            <a:r>
              <a:rPr lang="ru-RU" sz="4800" b="1" dirty="0">
                <a:solidFill>
                  <a:prstClr val="black"/>
                </a:solidFill>
              </a:rPr>
              <a:t>+ </a:t>
            </a:r>
            <a:r>
              <a:rPr lang="ru-RU" sz="4800" b="1" dirty="0" smtClean="0">
                <a:solidFill>
                  <a:prstClr val="black"/>
                </a:solidFill>
              </a:rPr>
              <a:t>3 </a:t>
            </a:r>
            <a:r>
              <a:rPr lang="ru-RU" sz="4800" b="1" dirty="0">
                <a:solidFill>
                  <a:prstClr val="black"/>
                </a:solidFill>
              </a:rPr>
              <a:t>= </a:t>
            </a: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285720" y="2643182"/>
            <a:ext cx="2571768" cy="3811607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ru-RU" sz="4800" b="1" dirty="0" smtClean="0">
                <a:solidFill>
                  <a:prstClr val="black"/>
                </a:solidFill>
              </a:rPr>
              <a:t>4 </a:t>
            </a:r>
            <a:r>
              <a:rPr lang="ru-RU" sz="4800" b="1" dirty="0">
                <a:solidFill>
                  <a:prstClr val="black"/>
                </a:solidFill>
              </a:rPr>
              <a:t>+ </a:t>
            </a:r>
            <a:r>
              <a:rPr lang="ru-RU" sz="4800" b="1" dirty="0" smtClean="0">
                <a:solidFill>
                  <a:prstClr val="black"/>
                </a:solidFill>
              </a:rPr>
              <a:t>5 </a:t>
            </a:r>
            <a:r>
              <a:rPr lang="ru-RU" sz="4800" b="1" dirty="0">
                <a:solidFill>
                  <a:prstClr val="black"/>
                </a:solidFill>
              </a:rPr>
              <a:t>=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ru-RU" sz="4800" b="1" dirty="0" smtClean="0">
                <a:solidFill>
                  <a:prstClr val="black"/>
                </a:solidFill>
              </a:rPr>
              <a:t>9 </a:t>
            </a:r>
            <a:r>
              <a:rPr lang="ru-RU" sz="4800" b="1" dirty="0">
                <a:solidFill>
                  <a:prstClr val="black"/>
                </a:solidFill>
              </a:rPr>
              <a:t>– 6</a:t>
            </a:r>
            <a:r>
              <a:rPr lang="ru-RU" sz="4800" b="1" dirty="0" smtClean="0">
                <a:solidFill>
                  <a:prstClr val="black"/>
                </a:solidFill>
              </a:rPr>
              <a:t> </a:t>
            </a:r>
            <a:r>
              <a:rPr lang="ru-RU" sz="4800" b="1" dirty="0">
                <a:solidFill>
                  <a:prstClr val="black"/>
                </a:solidFill>
              </a:rPr>
              <a:t>=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ru-RU" sz="4800" b="1" dirty="0" smtClean="0">
                <a:solidFill>
                  <a:prstClr val="black"/>
                </a:solidFill>
              </a:rPr>
              <a:t>2 </a:t>
            </a:r>
            <a:r>
              <a:rPr lang="ru-RU" sz="4800" b="1" dirty="0">
                <a:solidFill>
                  <a:prstClr val="black"/>
                </a:solidFill>
              </a:rPr>
              <a:t>+ 4</a:t>
            </a:r>
            <a:r>
              <a:rPr lang="ru-RU" sz="4800" b="1" dirty="0" smtClean="0">
                <a:solidFill>
                  <a:prstClr val="black"/>
                </a:solidFill>
              </a:rPr>
              <a:t> </a:t>
            </a:r>
            <a:r>
              <a:rPr lang="ru-RU" sz="4800" b="1" dirty="0">
                <a:solidFill>
                  <a:prstClr val="black"/>
                </a:solidFill>
              </a:rPr>
              <a:t>=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ru-RU" sz="4800" b="1" dirty="0">
                <a:solidFill>
                  <a:prstClr val="black"/>
                </a:solidFill>
              </a:rPr>
              <a:t>9</a:t>
            </a:r>
            <a:r>
              <a:rPr lang="ru-RU" sz="4800" b="1" dirty="0" smtClean="0">
                <a:solidFill>
                  <a:prstClr val="black"/>
                </a:solidFill>
              </a:rPr>
              <a:t> </a:t>
            </a:r>
            <a:r>
              <a:rPr lang="ru-RU" sz="4800" b="1" dirty="0">
                <a:solidFill>
                  <a:prstClr val="black"/>
                </a:solidFill>
              </a:rPr>
              <a:t>– </a:t>
            </a:r>
            <a:r>
              <a:rPr lang="en-US" sz="4800" b="1" dirty="0">
                <a:solidFill>
                  <a:prstClr val="black"/>
                </a:solidFill>
              </a:rPr>
              <a:t>5</a:t>
            </a:r>
            <a:r>
              <a:rPr lang="ru-RU" sz="4800" b="1" dirty="0" smtClean="0">
                <a:solidFill>
                  <a:prstClr val="black"/>
                </a:solidFill>
              </a:rPr>
              <a:t> </a:t>
            </a:r>
            <a:r>
              <a:rPr lang="ru-RU" sz="4800" b="1" dirty="0">
                <a:solidFill>
                  <a:prstClr val="black"/>
                </a:solidFill>
              </a:rPr>
              <a:t>=</a:t>
            </a:r>
          </a:p>
        </p:txBody>
      </p:sp>
      <p:sp>
        <p:nvSpPr>
          <p:cNvPr id="3" name="Правоугаоник 2"/>
          <p:cNvSpPr/>
          <p:nvPr/>
        </p:nvSpPr>
        <p:spPr>
          <a:xfrm>
            <a:off x="381000" y="1396610"/>
            <a:ext cx="1033818" cy="7602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b="1" dirty="0" smtClean="0">
                <a:solidFill>
                  <a:srgbClr val="FF0000"/>
                </a:solidFill>
              </a:rPr>
              <a:t>10</a:t>
            </a:r>
            <a:endParaRPr lang="sr-Latn-CS" sz="4000" b="1" dirty="0" smtClean="0">
              <a:solidFill>
                <a:srgbClr val="FF0000"/>
              </a:solidFill>
            </a:endParaRPr>
          </a:p>
        </p:txBody>
      </p:sp>
      <p:sp>
        <p:nvSpPr>
          <p:cNvPr id="4" name="Правоугаоник 3"/>
          <p:cNvSpPr/>
          <p:nvPr/>
        </p:nvSpPr>
        <p:spPr>
          <a:xfrm>
            <a:off x="1414818" y="1396610"/>
            <a:ext cx="1071570" cy="7602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 smtClean="0">
                <a:solidFill>
                  <a:srgbClr val="FF0000"/>
                </a:solidFill>
              </a:rPr>
              <a:t>8</a:t>
            </a:r>
            <a:endParaRPr lang="sr-Latn-CS" sz="4000" dirty="0" smtClean="0">
              <a:solidFill>
                <a:srgbClr val="FF0000"/>
              </a:solidFill>
            </a:endParaRPr>
          </a:p>
        </p:txBody>
      </p:sp>
      <p:sp>
        <p:nvSpPr>
          <p:cNvPr id="7" name="Правоугаоник 6"/>
          <p:cNvSpPr/>
          <p:nvPr/>
        </p:nvSpPr>
        <p:spPr>
          <a:xfrm>
            <a:off x="2486388" y="1396610"/>
            <a:ext cx="1071570" cy="7602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 smtClean="0">
                <a:solidFill>
                  <a:srgbClr val="FF0000"/>
                </a:solidFill>
              </a:rPr>
              <a:t>3</a:t>
            </a:r>
            <a:endParaRPr lang="sr-Latn-CS" sz="4000" dirty="0" smtClean="0">
              <a:solidFill>
                <a:srgbClr val="FF0000"/>
              </a:solidFill>
            </a:endParaRPr>
          </a:p>
        </p:txBody>
      </p:sp>
      <p:sp>
        <p:nvSpPr>
          <p:cNvPr id="11" name="Правоугаоник 10"/>
          <p:cNvSpPr/>
          <p:nvPr/>
        </p:nvSpPr>
        <p:spPr>
          <a:xfrm>
            <a:off x="3557958" y="1396610"/>
            <a:ext cx="1051098" cy="7602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 smtClean="0">
                <a:solidFill>
                  <a:srgbClr val="FF0000"/>
                </a:solidFill>
              </a:rPr>
              <a:t>5</a:t>
            </a:r>
            <a:endParaRPr lang="sr-Latn-CS" sz="4000" dirty="0" smtClean="0">
              <a:solidFill>
                <a:srgbClr val="FF0000"/>
              </a:solidFill>
            </a:endParaRPr>
          </a:p>
        </p:txBody>
      </p:sp>
      <p:sp>
        <p:nvSpPr>
          <p:cNvPr id="21" name="Правоугаоник 20"/>
          <p:cNvSpPr/>
          <p:nvPr/>
        </p:nvSpPr>
        <p:spPr>
          <a:xfrm>
            <a:off x="4609056" y="1396610"/>
            <a:ext cx="1036968" cy="7602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 smtClean="0">
                <a:solidFill>
                  <a:srgbClr val="FF0000"/>
                </a:solidFill>
              </a:rPr>
              <a:t>6</a:t>
            </a:r>
            <a:endParaRPr lang="sr-Latn-CS" sz="4000" dirty="0" smtClean="0">
              <a:solidFill>
                <a:srgbClr val="FF0000"/>
              </a:solidFill>
            </a:endParaRPr>
          </a:p>
        </p:txBody>
      </p:sp>
      <p:sp>
        <p:nvSpPr>
          <p:cNvPr id="22" name="Правоугаоник 21"/>
          <p:cNvSpPr/>
          <p:nvPr/>
        </p:nvSpPr>
        <p:spPr>
          <a:xfrm>
            <a:off x="5646024" y="1396610"/>
            <a:ext cx="997678" cy="7602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 smtClean="0">
                <a:solidFill>
                  <a:srgbClr val="FF0000"/>
                </a:solidFill>
              </a:rPr>
              <a:t>7</a:t>
            </a:r>
            <a:endParaRPr lang="sr-Latn-CS" sz="4000" dirty="0" smtClean="0">
              <a:solidFill>
                <a:srgbClr val="FF0000"/>
              </a:solidFill>
            </a:endParaRPr>
          </a:p>
        </p:txBody>
      </p:sp>
      <p:sp>
        <p:nvSpPr>
          <p:cNvPr id="23" name="Правоугаоник 22"/>
          <p:cNvSpPr/>
          <p:nvPr/>
        </p:nvSpPr>
        <p:spPr>
          <a:xfrm>
            <a:off x="6643702" y="1396610"/>
            <a:ext cx="1071570" cy="7602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 smtClean="0">
                <a:solidFill>
                  <a:srgbClr val="FF0000"/>
                </a:solidFill>
              </a:rPr>
              <a:t>9</a:t>
            </a:r>
            <a:endParaRPr lang="sr-Latn-CS" sz="4000" dirty="0" smtClean="0">
              <a:solidFill>
                <a:srgbClr val="FF0000"/>
              </a:solidFill>
            </a:endParaRPr>
          </a:p>
        </p:txBody>
      </p:sp>
      <p:sp>
        <p:nvSpPr>
          <p:cNvPr id="24" name="Правоугаоник 23"/>
          <p:cNvSpPr/>
          <p:nvPr/>
        </p:nvSpPr>
        <p:spPr>
          <a:xfrm>
            <a:off x="7715272" y="1396610"/>
            <a:ext cx="1047728" cy="7602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4</a:t>
            </a:r>
            <a:endParaRPr lang="sr-Latn-CS" sz="4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299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5 0.07331 C 0.01181 0.06915 0.01007 0.07493 0.01649 0.08117 C 0.01823 0.08279 0.02066 0.08325 0.0224 0.0851 C 0.03125 0.09459 0.03819 0.10661 0.04774 0.11494 C 0.05642 0.13275 0.0691 0.14685 0.0776 0.16466 C 0.08472 0.17969 0.08646 0.19819 0.0941 0.2123 C 0.09358 0.22502 0.09444 0.23774 0.09253 0.25023 C 0.09132 0.2574 0.08333 0.26318 0.07917 0.26619 C 0.05851 0.28099 0.03351 0.28284 0.01042 0.28608 C -0.04809 0.30342 -0.10608 0.28214 -0.16424 0.27613 C -0.19792 0.26827 -0.23056 0.25462 -0.26424 0.2463 C -0.27292 0.23797 -0.29045 0.23057 -0.3 0.22641 C -0.30972 0.22201 -0.31858 0.216 -0.3283 0.2123 C -0.3401 0.20791 -0.35243 0.20698 -0.36424 0.20259 C -0.38108 0.19634 -0.39601 0.18871 -0.41337 0.18663 C -0.4276 0.17414 -0.44479 0.17437 -0.46111 0.17275 C -0.47014 0.17345 -0.47951 0.17067 -0.48802 0.17461 C -0.49583 0.17807 -0.49549 0.19542 -0.49549 0.18663 " pathEditMode="relative" ptsTypes="fffffffffffffffff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07331 C 0.0092 0.07585 0.01198 0.08187 0.01893 0.08719 C 0.02587 0.09251 0.03212 0.09574 0.03976 0.09898 C 0.0467 0.09829 0.05365 0.09852 0.06059 0.09713 C 0.06875 0.09551 0.0665 0.09297 0.07257 0.08904 C 0.07813 0.08534 0.08629 0.08164 0.09202 0.07909 C 0.10156 0.0747 0.11372 0.07423 0.12327 0.07331 C 0.13177 0.07053 0.14028 0.06961 0.14879 0.0673 C 0.17014 0.06799 0.1915 0.06753 0.21285 0.06938 C 0.21597 0.06961 0.21875 0.07215 0.22188 0.07331 C 0.24705 0.0821 0.27066 0.09829 0.28611 0.12696 C 0.28924 0.14015 0.28525 0.12488 0.29202 0.14292 C 0.29688 0.15587 0.30104 0.17437 0.304 0.18848 C 0.30347 0.21161 0.30382 0.23497 0.30243 0.25809 C 0.30226 0.26041 0.30035 0.26202 0.29948 0.26411 C 0.29427 0.27613 0.29115 0.28677 0.28299 0.29602 C 0.2559 0.32655 0.21927 0.33441 0.18455 0.34158 C 0.16025 0.34089 0.13577 0.34158 0.11146 0.33973 C 0.10052 0.33904 0.08611 0.32724 0.07552 0.32377 C 0.06684 0.31799 0.05834 0.31221 0.04879 0.3099 C 0.03837 0.30088 0.05139 0.31175 0.03681 0.3018 C 0.02882 0.29625 0.03577 0.29903 0.02639 0.29186 C 0.02136 0.28793 0.01406 0.28654 0.00851 0.28399 C -0.00816 0.28561 -0.01736 0.28723 -0.03194 0.29394 C -0.03611 0.3025 -0.04201 0.30342 -0.04531 0.31175 " pathEditMode="relative" ptsTypes="ffffffffffffffffffffffff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43 0.06337 C 0.00695 0.06545 0.00764 0.0673 0.00782 0.06938 C 0.00851 0.07516 0.00816 0.0814 0.00938 0.08719 C 0.0125 0.10106 0.02257 0.11008 0.02882 0.12095 C 0.03507 0.13182 0.03664 0.14107 0.04514 0.1487 C 0.04862 0.16189 0.05261 0.16929 0.05868 0.18062 C 0.06754 0.19681 0.05903 0.18432 0.06754 0.20259 C 0.07518 0.21878 0.0849 0.23404 0.09289 0.25023 C 0.0974 0.27266 0.09115 0.24491 0.0974 0.26411 C 0.09827 0.26665 0.09844 0.26942 0.09896 0.27197 C 0.09948 0.27474 0.09948 0.27752 0.10035 0.28006 C 0.10278 0.28793 0.10643 0.29602 0.10938 0.30388 C 0.11181 0.31984 0.11441 0.33557 0.11684 0.35152 C 0.1158 0.37072 0.11615 0.39038 0.11389 0.40934 C 0.11146 0.42969 0.08993 0.44912 0.07813 0.45698 C 0.05434 0.47294 0.02796 0.47965 0.00191 0.48682 C -0.02239 0.48612 -0.04687 0.48589 -0.07118 0.48473 C -0.07708 0.4845 -0.07934 0.4771 -0.08472 0.47479 C -0.09548 0.46993 -0.09062 0.47178 -0.09965 0.46901 C -0.10659 0.4593 -0.1177 0.45721 -0.12638 0.45097 C -0.13541 0.44426 -0.14635 0.43547 -0.15486 0.42715 C -0.1559 0.42507 -0.15642 0.42252 -0.15781 0.42114 C -0.16145 0.41767 -0.16701 0.41697 -0.17118 0.41512 C -0.17864 0.41189 -0.18611 0.40865 -0.19357 0.40518 C -0.21198 0.40587 -0.23038 0.40564 -0.24878 0.40726 C -0.25295 0.40772 -0.26076 0.41119 -0.26076 0.41119 C -0.27066 0.4179 -0.27569 0.42831 -0.27569 0.44311 " pathEditMode="relative" ptsTypes="ffffffffffffffffffffffffffA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86 0.06522 C 0.0033 0.14639 0.025 0.23196 -0.03993 0.26017 C -0.05625 0.27683 -0.08628 0.28399 -0.10694 0.29001 C -0.11111 0.29116 -0.11458 0.29556 -0.11892 0.29602 C -0.13628 0.29787 -0.15382 0.29718 -0.17118 0.29787 C -0.18281 0.29741 -0.22031 0.29648 -0.2368 0.29394 C -0.2691 0.28885 -0.30104 0.27937 -0.33385 0.27613 C -0.3526 0.27243 -0.3717 0.27197 -0.39062 0.27012 C -0.46666 0.27174 -0.45226 0.26596 -0.49514 0.28006 C -0.5033 0.28284 -0.51076 0.28446 -0.51753 0.29186 C -0.52535 0.30041 -0.52708 0.31337 -0.53246 0.32377 C -0.53316 0.36656 -0.52899 0.40518 -0.54288 0.44311 C -0.54548 0.45791 -0.55399 0.48635 -0.56215 0.49676 C -0.56753 0.50347 -0.57621 0.51226 -0.58021 0.52058 C -0.58125 0.52266 -0.58194 0.52498 -0.58316 0.52659 C -0.58594 0.53029 -0.59844 0.53816 -0.60104 0.54047 C -0.6026 0.54186 -0.60555 0.5444 -0.60555 0.5444 C -0.61389 0.56152 -0.60382 0.53978 -0.61007 0.55643 C -0.61094 0.55851 -0.61302 0.56244 -0.61302 0.56244 " pathEditMode="relative" ptsTypes="ffffffffffffffffffA">
                                      <p:cBhvr>
                                        <p:cTn id="1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1 0.06938 C 0.0066 0.07262 0.00591 0.07632 0.00921 0.0851 C 0.01129 0.09065 0.01424 0.09574 0.01667 0.10106 C 0.02275 0.11378 0.02882 0.12535 0.03612 0.13691 C 0.04115 0.145 0.04862 0.16004 0.05539 0.16674 C 0.06511 0.17646 0.07691 0.18316 0.08837 0.18848 C 0.0908 0.18964 0.09341 0.18987 0.09584 0.19056 C 0.10122 0.19195 0.11216 0.19449 0.11216 0.19449 C 0.16337 0.19334 0.1849 0.19473 0.22709 0.18455 C 0.25539 0.17784 0.28178 0.16189 0.30921 0.15078 C 0.34809 0.13506 0.39115 0.12604 0.4316 0.12095 C 0.47535 0.10823 0.44219 0.11563 0.49271 0.11101 C 0.51007 0.10939 0.52761 0.10707 0.54497 0.10499 C 0.55053 0.1043 0.56146 0.10314 0.56146 0.10314 C 0.58941 0.09667 0.6191 0.10361 0.64653 0.11309 C 0.654 0.11956 0.64827 0.11563 0.65851 0.11887 C 0.6625 0.12003 0.67032 0.12303 0.67032 0.12303 C 0.67553 0.12743 0.67882 0.13205 0.6823 0.13876 C 0.68282 0.14153 0.68299 0.14431 0.68386 0.14685 C 0.68455 0.14917 0.68681 0.15055 0.68681 0.15287 C 0.68681 0.17368 0.68525 0.18293 0.67188 0.18848 C 0.63334 0.18709 0.63664 0.19149 0.61511 0.1827 C 0.60695 0.17484 0.604 0.17669 0.59271 0.17669 " pathEditMode="relative" ptsTypes="ffffffffffffffffffffffA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86 0.06938 C -0.00312 0.08603 0.00035 0.10916 0.01163 0.11887 C 0.01719 0.1302 0.02917 0.1302 0.03854 0.13298 C 0.04479 0.13483 0.05052 0.13806 0.05643 0.14084 C 0.06441 0.14431 0.07656 0.1457 0.08316 0.14685 C 0.21719 0.14385 0.33438 0.14015 0.46389 0.13483 C 0.52622 0.12951 0.58629 0.12003 0.64896 0.11702 C 0.7066 0.11771 0.76441 0.11771 0.82205 0.11887 C 0.83785 0.1191 0.85122 0.12604 0.86233 0.14084 C 0.86389 0.15078 0.8665 0.15587 0.86979 0.16466 C 0.87066 0.17067 0.87292 0.18316 0.87275 0.18848 C 0.87222 0.20791 0.87587 0.22988 0.86823 0.2463 C 0.85695 0.27035 0.83108 0.27937 0.81163 0.28793 C 0.80417 0.29533 0.79653 0.29903 0.78768 0.3018 C 0.76893 0.31498 0.73542 0.3129 0.71754 0.31383 C 0.71459 0.31313 0.71129 0.31383 0.70868 0.31175 C 0.70729 0.31082 0.70712 0.30596 0.70712 0.30596 " pathEditMode="relative" ptsTypes="ffffffffffffffffA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38 0.07423 C -0.00347 0.07493 -0.00104 0.07447 0.00052 0.07632 C 0.00851 0.08626 0.00608 0.09204 0.01701 0.10176 C 0.02569 0.10939 0.03698 0.11147 0.04687 0.11424 C 0.06962 0.11309 0.08923 0.11239 0.11094 0.10592 C 0.14635 0.10731 0.18177 0.10731 0.21701 0.11008 C 0.21875 0.11031 0.21979 0.11355 0.22135 0.11424 C 0.2283 0.11771 0.23542 0.12003 0.24236 0.1228 C 0.25989 0.12997 0.27951 0.13783 0.29462 0.1524 C 0.3033 0.1605 0.30851 0.17229 0.31545 0.18224 C 0.32274 0.19264 0.33003 0.20166 0.33628 0.21369 C 0.33733 0.21785 0.33802 0.22225 0.33941 0.22664 C 0.3401 0.22872 0.34167 0.23057 0.34236 0.23288 C 0.34323 0.23635 0.34305 0.24005 0.34375 0.24352 C 0.34444 0.24722 0.34583 0.25069 0.34687 0.25416 C 0.3493 0.28631 0.34618 0.32192 0.33333 0.34944 C 0.32951 0.36656 0.3184 0.37303 0.30798 0.38113 C 0.28559 0.3987 0.25434 0.40726 0.22882 0.40842 C 0.20746 0.40957 0.18611 0.41004 0.16476 0.41073 C 0.15642 0.41327 0.1493 0.41744 0.1408 0.41905 C 0.13628 0.42345 0.13194 0.42553 0.12743 0.42969 C 0.12795 0.43177 0.12778 0.43432 0.12882 0.43617 C 0.12986 0.43779 0.13212 0.43987 0.13333 0.43825 C 0.13437 0.43709 0.13142 0.43547 0.13038 0.43409 " pathEditMode="relative" rAng="0" ptsTypes="fffffffffffffffffffffffA">
                                      <p:cBhvr>
                                        <p:cTn id="3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26" y="1827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94 0.08534 C 0.02031 0.1043 0.01666 0.16027 0.00937 0.18779 C 0.00764 0.23127 0.00816 0.27498 0.00642 0.31868 C 0.00625 0.32423 0.00347 0.33464 0.00347 0.33487 C 0.00399 0.36424 0.00416 0.39385 0.00486 0.42322 C 0.00503 0.43108 0.00607 0.43941 0.00642 0.44727 C 0.00833 0.5 0.00694 0.55874 0.03038 0.6043 C 0.03316 0.61656 0.03993 0.6228 0.0467 0.63066 C 0.06701 0.65356 0.09548 0.67761 0.12135 0.68501 C 0.13663 0.70051 0.15469 0.7012 0.17205 0.70906 C 0.17708 0.71138 0.18194 0.71438 0.18698 0.71693 C 0.18906 0.71808 0.21215 0.72201 0.2184 0.72317 C 0.24375 0.72803 0.26094 0.72988 0.28854 0.73127 C 0.3151 0.73959 0.34514 0.74028 0.37066 0.7271 C 0.37604 0.72433 0.38021 0.71947 0.38559 0.71693 C 0.3993 0.69866 0.39305 0.70583 0.40347 0.69496 C 0.40833 0.68177 0.41041 0.67646 0.41232 0.66258 C 0.41163 0.63205 0.41823 0.58256 0.38854 0.5703 C 0.37778 0.57123 0.36232 0.57423 0.35121 0.57423 " pathEditMode="relative" rAng="0" ptsTypes="ffffffffffffffffffA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83" y="3274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11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2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free gif\Bee_dances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133" y="1142999"/>
            <a:ext cx="485775" cy="55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D:\free gif\Bee_dances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9554" y="2057400"/>
            <a:ext cx="447676" cy="511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:\free gif\Bee_dances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3136" y="2743200"/>
            <a:ext cx="5334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D:\free gif\Bee_dances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7279" y="3505200"/>
            <a:ext cx="552450" cy="631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:\free gif\Bee_dances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3136" y="4114800"/>
            <a:ext cx="5334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D:\free gif\Bee_dances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4090" y="4876800"/>
            <a:ext cx="552449" cy="631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D:\free gif\Bee_dances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9724" y="5877502"/>
            <a:ext cx="485775" cy="55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Слика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702491"/>
            <a:ext cx="1066800" cy="995680"/>
          </a:xfrm>
          <a:prstGeom prst="rect">
            <a:avLst/>
          </a:prstGeom>
        </p:spPr>
      </p:pic>
      <p:pic>
        <p:nvPicPr>
          <p:cNvPr id="12" name="Слика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382" y="4876800"/>
            <a:ext cx="1066800" cy="995680"/>
          </a:xfrm>
          <a:prstGeom prst="rect">
            <a:avLst/>
          </a:prstGeom>
        </p:spPr>
      </p:pic>
      <p:pic>
        <p:nvPicPr>
          <p:cNvPr id="13" name="Слика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988" y="4628009"/>
            <a:ext cx="1066800" cy="995680"/>
          </a:xfrm>
          <a:prstGeom prst="rect">
            <a:avLst/>
          </a:prstGeom>
        </p:spPr>
      </p:pic>
      <p:pic>
        <p:nvPicPr>
          <p:cNvPr id="14" name="Слика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7024" y="1317534"/>
            <a:ext cx="1066800" cy="995680"/>
          </a:xfrm>
          <a:prstGeom prst="rect">
            <a:avLst/>
          </a:prstGeom>
        </p:spPr>
      </p:pic>
      <p:pic>
        <p:nvPicPr>
          <p:cNvPr id="15" name="Слика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382" y="2357120"/>
            <a:ext cx="1066800" cy="995680"/>
          </a:xfrm>
          <a:prstGeom prst="rect">
            <a:avLst/>
          </a:prstGeom>
        </p:spPr>
      </p:pic>
      <p:pic>
        <p:nvPicPr>
          <p:cNvPr id="16" name="Слика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505200"/>
            <a:ext cx="1066800" cy="995680"/>
          </a:xfrm>
          <a:prstGeom prst="rect">
            <a:avLst/>
          </a:prstGeom>
        </p:spPr>
      </p:pic>
      <p:pic>
        <p:nvPicPr>
          <p:cNvPr id="17" name="Слика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5795076"/>
            <a:ext cx="1066800" cy="99568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915133" y="1698170"/>
            <a:ext cx="6954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dirty="0" smtClean="0"/>
              <a:t>9-3</a:t>
            </a:r>
            <a:endParaRPr lang="sr-Latn-C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6781799" y="2569029"/>
            <a:ext cx="844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10-2</a:t>
            </a:r>
            <a:endParaRPr lang="sr-Latn-C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7933614" y="3352800"/>
            <a:ext cx="695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7-2</a:t>
            </a:r>
            <a:endParaRPr lang="sr-Latn-C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6949554" y="4136571"/>
            <a:ext cx="6769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8-4</a:t>
            </a:r>
            <a:endParaRPr lang="sr-Latn-C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8007966" y="4756517"/>
            <a:ext cx="713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3-3</a:t>
            </a:r>
            <a:endParaRPr lang="sr-Latn-C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6949554" y="5508170"/>
            <a:ext cx="6769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7-5</a:t>
            </a:r>
            <a:endParaRPr lang="sr-Latn-C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8506536" y="6019800"/>
            <a:ext cx="637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6-3</a:t>
            </a:r>
            <a:endParaRPr lang="sr-Latn-C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2739788" y="5125849"/>
            <a:ext cx="841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3</a:t>
            </a:r>
            <a:endParaRPr lang="sr-Latn-C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2514600" y="6204466"/>
            <a:ext cx="645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2</a:t>
            </a:r>
            <a:endParaRPr lang="sr-Latn-C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1252182" y="830999"/>
            <a:ext cx="576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8</a:t>
            </a:r>
            <a:endParaRPr lang="sr-Latn-C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514600" y="2057400"/>
            <a:ext cx="645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0</a:t>
            </a:r>
            <a:endParaRPr lang="sr-Latn-C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1252182" y="2753695"/>
            <a:ext cx="576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4</a:t>
            </a:r>
            <a:endParaRPr lang="sr-Latn-C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381000" y="382088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  6</a:t>
            </a:r>
            <a:endParaRPr lang="sr-Latn-C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533400" y="5872480"/>
            <a:ext cx="718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5</a:t>
            </a:r>
            <a:endParaRPr lang="sr-Latn-C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988" y="-142876"/>
            <a:ext cx="7547212" cy="1204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2351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486 0.00972 C -0.07136 0.01735 -0.08507 0.03192 -0.10261 0.03747 C -0.10417 0.03886 -0.10538 0.04071 -0.10712 0.04163 C -0.11094 0.04348 -0.1191 0.04556 -0.1191 0.04556 C -0.12448 0.05019 -0.13073 0.05505 -0.13698 0.05736 C -0.14097 0.05875 -0.14896 0.06152 -0.14896 0.06152 C -0.15469 0.06707 -0.16007 0.07054 -0.16684 0.07332 C -0.17327 0.07887 -0.18038 0.0828 -0.18768 0.08534 C -0.19584 0.09228 -0.20591 0.09598 -0.21476 0.1013 C -0.23438 0.11333 -0.20764 0.09667 -0.225 0.11124 C -0.229 0.11448 -0.2342 0.11564 -0.23872 0.11703 C -0.24792 0.12604 -0.26094 0.12651 -0.27153 0.13298 C -0.28038 0.13853 -0.28941 0.14316 -0.29809 0.14894 C -0.31268 0.15842 -0.29271 0.14293 -0.30712 0.15287 C -0.31545 0.15865 -0.32327 0.16559 -0.33264 0.16883 C -0.33768 0.17577 -0.34028 0.17623 -0.3474 0.17877 C -0.35347 0.18502 -0.3566 0.18617 -0.36389 0.18872 C -0.38004 0.20352 -0.39636 0.20051 -0.41459 0.20653 C -0.42813 0.21092 -0.44132 0.21763 -0.45486 0.22248 C -0.4632 0.22988 -0.48281 0.23058 -0.49375 0.23243 C -0.50243 0.23543 -0.50886 0.24191 -0.51754 0.24445 C -0.53108 0.25625 -0.54827 0.2574 -0.56389 0.26018 C -0.58195 0.26642 -0.60052 0.27151 -0.6191 0.27406 C -0.62604 0.27729 -0.63264 0.27984 -0.63993 0.28215 C -0.64393 0.28354 -0.64792 0.28469 -0.65191 0.28608 C -0.65382 0.28678 -0.65781 0.28816 -0.65781 0.28816 C -0.66528 0.29464 -0.67448 0.29903 -0.68316 0.30204 C -0.68768 0.30366 -0.69236 0.30412 -0.6967 0.30597 C -0.69966 0.30736 -0.70556 0.3099 -0.70556 0.3099 C -0.70764 0.31198 -0.70972 0.31383 -0.71163 0.31592 C -0.7132 0.31777 -0.71441 0.32008 -0.71615 0.32193 C -0.71893 0.32493 -0.725 0.32979 -0.725 0.32979 " pathEditMode="relative" ptsTypes="fffffffffffffffffffffffffffffffA">
                                      <p:cBhvr>
                                        <p:cTn id="6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86 -0.00301 C -0.08438 0.00717 -0.0559 0.00208 -0.16962 -0.00301 C -0.17552 -0.00324 -0.18524 -0.01064 -0.19045 -0.01295 C -0.20677 -0.02012 -0.22292 -0.03053 -0.23976 -0.03469 C -0.25573 -0.04302 -0.27031 -0.05435 -0.2875 -0.05851 C -0.30226 -0.06869 -0.2842 -0.05736 -0.30122 -0.06453 C -0.31198 -0.06915 -0.30174 -0.06846 -0.31458 -0.07262 C -0.32483 -0.07609 -0.33524 -0.07887 -0.34566 -0.08257 C -0.35261 -0.08858 -0.36024 -0.08927 -0.36806 -0.09251 C -0.3757 -0.09552 -0.38281 -0.09968 -0.39045 -0.10245 C -0.40087 -0.11055 -0.41215 -0.11263 -0.42344 -0.11818 C -0.45243 -0.13229 -0.48004 -0.14825 -0.5099 -0.15796 C -0.52153 -0.16166 -0.53281 -0.16906 -0.54271 -0.17785 C -0.54566 -0.18062 -0.54965 -0.18039 -0.55313 -0.18178 C -0.55625 -0.18294 -0.56215 -0.18594 -0.56215 -0.18594 C -0.57118 -0.1945 -0.58455 -0.20838 -0.59497 -0.21161 C -0.60295 -0.21901 -0.61389 -0.22341 -0.62344 -0.22572 C -0.63698 -0.23474 -0.64531 -0.23081 -0.66215 -0.22965 C -0.66823 -0.22688 -0.67396 -0.22364 -0.67708 -0.21578 " pathEditMode="relative" ptsTypes="ffffffffffffffffffA">
                                      <p:cBhvr>
                                        <p:cTn id="1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49 -0.00462 C -0.04913 -0.00092 -0.05729 -3.3025E-6 -0.06528 0.00324 C -0.07378 0.00671 -0.08038 0.01295 -0.08906 0.01527 C -0.09878 0.01781 -0.10816 0.01966 -0.11753 0.02313 C -0.1191 0.02359 -0.12048 0.02429 -0.12187 0.02521 C -0.12344 0.02637 -0.12465 0.02845 -0.12639 0.02914 C -0.12708 0.02937 -0.13941 0.03284 -0.14288 0.03516 C -0.14791 0.03862 -0.1526 0.04394 -0.15781 0.04695 C -0.16927 0.05343 -0.1816 0.05828 -0.19357 0.06291 C -0.2033 0.07123 -0.21302 0.07424 -0.22344 0.07887 C -0.23246 0.08303 -0.2401 0.0902 -0.24896 0.09482 C -0.25364 0.09737 -0.25885 0.09737 -0.26389 0.09875 C -0.27482 0.10616 -0.28785 0.10592 -0.29965 0.11263 C -0.3125 0.12003 -0.3217 0.12674 -0.33541 0.13067 C -0.34583 0.14085 -0.35677 0.14293 -0.36962 0.14455 C -0.38246 0.14986 -0.39496 0.15403 -0.40868 0.15634 C -0.42118 0.16212 -0.40677 0.15611 -0.43541 0.16027 C -0.44548 0.16166 -0.45503 0.16513 -0.46528 0.16628 C -0.47066 0.16767 -0.47673 0.16675 -0.4816 0.17022 C -0.48368 0.1716 -0.48541 0.17392 -0.48767 0.17438 C -0.49757 0.176 -0.50764 0.17554 -0.51753 0.17623 C -0.51996 0.17692 -0.52239 0.17785 -0.525 0.17831 C -0.53194 0.17924 -0.53889 0.17854 -0.54583 0.18016 C -0.54826 0.18062 -0.54965 0.18317 -0.55173 0.18432 C -0.55764 0.18756 -0.56371 0.18941 -0.56962 0.19219 C -0.575 0.1945 -0.58055 0.19357 -0.58611 0.19427 C -0.6125 0.20514 -0.61232 0.20421 -0.64583 0.20606 C -0.65173 0.20814 -0.65781 0.20976 -0.66371 0.21208 C -0.67014 0.21462 -0.67482 0.21832 -0.6816 0.21994 C -0.69601 0.22988 -0.71198 0.23636 -0.72639 0.24584 C -0.73785 0.25347 -0.75 0.26203 -0.76215 0.26781 C -0.77118 0.27914 -0.79791 0.284 -0.81007 0.28562 C -0.81423 0.2877 -0.81632 0.29163 -0.82048 0.29163 " pathEditMode="relative" ptsTypes="ffffffffffffffffffffffffffffffffA">
                                      <p:cBhvr>
                                        <p:cTn id="1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219 0.00809 C -0.0526 0.00671 -0.06302 0.00578 -0.07344 0.00393 C -0.08003 0.00278 -0.08542 -0.00393 -0.09149 -0.00601 C -0.0974 -0.00809 -0.10347 -0.00856 -0.10937 -0.00994 C -0.12153 -0.01642 -0.13403 -0.02035 -0.1467 -0.02382 C -0.15347 -0.03076 -0.16128 -0.0333 -0.1691 -0.0377 C -0.17656 -0.04186 -0.18403 -0.0481 -0.19149 -0.05157 C -0.19878 -0.05504 -0.20677 -0.05735 -0.21389 -0.06152 C -0.21597 -0.06267 -0.21771 -0.06499 -0.21979 -0.06568 C -0.22951 -0.06869 -0.23976 -0.06915 -0.24965 -0.07146 C -0.26684 -0.07562 -0.28299 -0.08534 -0.30035 -0.0895 C -0.30885 -0.09389 -0.31719 -0.09389 -0.32569 -0.09736 C -0.33819 -0.10245 -0.35017 -0.11031 -0.36302 -0.11332 C -0.37483 -0.12095 -0.38576 -0.12951 -0.3974 -0.13714 C -0.40347 -0.14107 -0.41076 -0.14107 -0.41684 -0.145 C -0.42795 -0.1524 -0.42049 -0.15055 -0.43316 -0.15495 C -0.43871 -0.1568 -0.45069 -0.15842 -0.45555 -0.15911 C -0.46788 -0.16697 -0.45625 -0.16073 -0.47795 -0.16489 C -0.48333 -0.16582 -0.48889 -0.17021 -0.49444 -0.17091 C -0.52917 -0.17576 -0.62604 -0.17484 -0.62726 -0.17484 C -0.63663 -0.17669 -0.64653 -0.17877 -0.65555 -0.18293 C -0.6618 -0.18571 -0.67135 -0.19241 -0.67795 -0.19288 C -0.70399 -0.19473 -0.69705 -0.20213 -0.70486 -0.19288 " pathEditMode="relative" ptsTypes="ffffffffffffffffffffffA">
                                      <p:cBhvr>
                                        <p:cTn id="1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93 -0.0037 C -0.05278 -0.02082 -0.06319 -0.034 -0.07864 -0.04741 C -0.09566 -0.06221 -0.08472 -0.05643 -0.09514 -0.06129 C -0.10087 -0.07285 -0.09462 -0.06314 -0.1026 -0.06915 C -0.11128 -0.07586 -0.11649 -0.08488 -0.12639 -0.08904 C -0.13194 -0.0969 -0.13472 -0.10245 -0.14288 -0.105 C -0.15469 -0.11517 -0.16892 -0.11957 -0.1816 -0.12697 C -0.20208 -0.13899 -0.22326 -0.15009 -0.24427 -0.16073 C -0.24653 -0.16189 -0.2533 -0.16952 -0.25469 -0.17068 C -0.2566 -0.1723 -0.25868 -0.17345 -0.26076 -0.17461 C -0.26215 -0.17553 -0.26389 -0.17553 -0.26528 -0.17669 C -0.27326 -0.18317 -0.27847 -0.19195 -0.28611 -0.19843 C -0.28802 -0.20005 -0.29028 -0.20051 -0.29201 -0.20236 C -0.29531 -0.20583 -0.29705 -0.21254 -0.30104 -0.21439 C -0.30521 -0.21624 -0.30642 -0.21624 -0.31007 -0.2204 C -0.31753 -0.22873 -0.31094 -0.22502 -0.31892 -0.22826 C -0.32969 -0.23798 -0.32448 -0.2352 -0.33385 -0.23821 C -0.33767 -0.24584 -0.3401 -0.24607 -0.34583 -0.25023 C -0.35469 -0.25671 -0.36215 -0.26203 -0.37118 -0.26804 C -0.37899 -0.27313 -0.38403 -0.28284 -0.39062 -0.29001 C -0.39687 -0.29672 -0.40469 -0.29903 -0.41146 -0.30389 C -0.42291 -0.31221 -0.43489 -0.32216 -0.44583 -0.33164 C -0.4526 -0.33765 -0.45885 -0.34413 -0.46666 -0.3476 C -0.4776 -0.3587 -0.48837 -0.3691 -0.49948 -0.37951 C -0.50486 -0.3846 -0.5125 -0.39431 -0.51892 -0.39732 C -0.52378 -0.40726 -0.53194 -0.40796 -0.53837 -0.41513 C -0.5467 -0.42438 -0.55191 -0.43016 -0.56215 -0.4371 C -0.56892 -0.44172 -0.575 -0.45167 -0.58316 -0.45305 C -0.58906 -0.45398 -0.59514 -0.45421 -0.60104 -0.4549 C -0.61944 -0.46346 -0.64583 -0.44889 -0.6592 -0.43108 " pathEditMode="relative" ptsTypes="fffffffffffffffffffffffffffffA">
                                      <p:cBhvr>
                                        <p:cTn id="2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41 -0.00486 C -0.04722 -0.01666 -0.04358 -0.00555 -0.05156 -0.01897 C -0.05469 -0.02429 -0.06424 -0.04718 -0.06806 -0.05065 C -0.07413 -0.0562 -0.07118 -0.05296 -0.07691 -0.0606 C -0.0809 -0.07586 -0.09097 -0.08974 -0.09792 -0.10246 C -0.10625 -0.11749 -0.11563 -0.13414 -0.12778 -0.14408 C -0.13108 -0.14663 -0.1349 -0.14755 -0.13819 -0.1501 C -0.14688 -0.15704 -0.15382 -0.16166 -0.16372 -0.16605 C -0.17604 -0.1716 -0.1908 -0.17253 -0.20382 -0.176 C -0.2158 -0.17924 -0.2276 -0.18363 -0.23958 -0.18594 C -0.25035 -0.19543 -0.26719 -0.19936 -0.27986 -0.20167 C -0.28819 -0.2056 -0.29514 -0.20768 -0.30382 -0.20976 C -0.33403 -0.22988 -0.37101 -0.21439 -0.40382 -0.20976 C -0.41389 -0.20699 -0.42361 -0.20306 -0.43368 -0.19982 C -0.43993 -0.1945 -0.4474 -0.18826 -0.45451 -0.18594 C -0.45816 -0.18062 -0.47135 -0.1723 -0.47691 -0.16999 C -0.48767 -0.1605 -0.49288 -0.14709 -0.50087 -0.13414 C -0.51129 -0.11749 -0.50035 -0.13784 -0.50833 -0.12234 C -0.51024 -0.10592 -0.51163 -0.09714 -0.51424 -0.08257 C -0.51372 -0.05481 -0.51424 -0.02683 -0.51285 0.00092 C -0.5125 0.0067 -0.5092 0.01133 -0.50833 0.01688 C -0.50625 0.03099 -0.5033 0.04463 -0.50087 0.05874 C -0.5026 0.0784 -0.50469 0.09828 -0.52326 0.10037 C -0.53819 0.10198 -0.55313 0.10175 -0.56806 0.10245 C -0.57587 0.10522 -0.57917 0.11147 -0.58594 0.11632 " pathEditMode="relative" ptsTypes="ffffffffffffffffffffffffA">
                                      <p:cBhvr>
                                        <p:cTn id="2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46 0.0081 C -0.06632 0.00648 -0.09722 0.00162 -0.1309 -3.49676E-6 C -0.14392 -0.00532 -0.1566 -0.01387 -0.16979 -0.0178 C -0.18524 -0.02798 -0.16875 -0.01595 -0.17865 -0.0259 C -0.1816 -0.02867 -0.18767 -0.03376 -0.18767 -0.03376 C -0.19705 -0.05226 -0.20851 -0.06891 -0.21753 -0.08742 C -0.21944 -0.09574 -0.22049 -0.10314 -0.225 -0.10939 C -0.22552 -0.11124 -0.22587 -0.11332 -0.22639 -0.11517 C -0.22726 -0.11794 -0.22865 -0.12049 -0.22951 -0.12326 C -0.23021 -0.12581 -0.23003 -0.12881 -0.2309 -0.13113 C -0.23246 -0.13552 -0.23698 -0.14315 -0.23698 -0.14315 C -0.23889 -0.15101 -0.2401 -0.15957 -0.24288 -0.16697 C -0.24722 -0.1783 -0.24496 -0.1672 -0.24878 -0.18085 C -0.25174 -0.19102 -0.25417 -0.20097 -0.25781 -0.21068 C -0.26371 -0.22641 -0.26667 -0.24352 -0.27413 -0.25832 C -0.27587 -0.26688 -0.27865 -0.2759 -0.28316 -0.28237 C -0.2849 -0.28862 -0.28767 -0.29694 -0.29062 -0.30203 C -0.29271 -0.30573 -0.29601 -0.30828 -0.29809 -0.31198 C -0.30816 -0.32978 -0.30295 -0.32423 -0.31146 -0.33187 C -0.31649 -0.34158 -0.32413 -0.34829 -0.33246 -0.35175 C -0.33733 -0.35869 -0.35104 -0.37187 -0.35781 -0.37581 C -0.36319 -0.37904 -0.36632 -0.37974 -0.37118 -0.38367 C -0.37326 -0.38552 -0.375 -0.38829 -0.37726 -0.38968 C -0.38246 -0.39315 -0.38976 -0.39431 -0.39514 -0.39755 C -0.40694 -0.40448 -0.41858 -0.41235 -0.4309 -0.41743 C -0.44201 -0.42738 -0.43767 -0.4216 -0.44444 -0.43339 C -0.44861 -0.45166 -0.45174 -0.47039 -0.45486 -0.48913 C -0.4566 -0.49953 -0.45781 -0.50809 -0.46233 -0.51688 C -0.46736 -0.53862 -0.47847 -0.5555 -0.49514 -0.56059 C -0.50365 -0.5592 -0.51215 -0.55828 -0.52049 -0.55666 C -0.52795 -0.55504 -0.53576 -0.54787 -0.54288 -0.54463 C -0.55 -0.53769 -0.55486 -0.53191 -0.55781 -0.52081 C -0.55937 -0.49768 -0.56146 -0.47433 -0.56371 -0.4512 C -0.5651 -0.43755 -0.56545 -0.4172 -0.57274 -0.40564 C -0.57396 -0.40379 -0.57587 -0.4031 -0.57726 -0.40148 C -0.58733 -0.38968 -0.59757 -0.37835 -0.60712 -0.36586 C -0.61615 -0.35407 -0.6191 -0.33718 -0.62639 -0.324 C -0.63177 -0.30319 -0.64097 -0.28538 -0.64583 -0.26434 C -0.64705 -0.24838 -0.64878 -0.23265 -0.65035 -0.21669 C -0.64844 -0.2049 -0.64878 -0.21022 -0.64878 -0.20074 " pathEditMode="relative" ptsTypes="fffffffffffffffffffffffffffffffffffffffA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лика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021" y="609600"/>
            <a:ext cx="828675" cy="523875"/>
          </a:xfrm>
          <a:prstGeom prst="rect">
            <a:avLst/>
          </a:prstGeom>
        </p:spPr>
      </p:pic>
      <p:pic>
        <p:nvPicPr>
          <p:cNvPr id="5" name="Слика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2862" y="1588399"/>
            <a:ext cx="856326" cy="523875"/>
          </a:xfrm>
          <a:prstGeom prst="rect">
            <a:avLst/>
          </a:prstGeom>
        </p:spPr>
      </p:pic>
      <p:pic>
        <p:nvPicPr>
          <p:cNvPr id="6" name="Слика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0511" y="2625629"/>
            <a:ext cx="828675" cy="523875"/>
          </a:xfrm>
          <a:prstGeom prst="rect">
            <a:avLst/>
          </a:prstGeom>
        </p:spPr>
      </p:pic>
      <p:pic>
        <p:nvPicPr>
          <p:cNvPr id="7" name="Слика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0512" y="3624972"/>
            <a:ext cx="828675" cy="523875"/>
          </a:xfrm>
          <a:prstGeom prst="rect">
            <a:avLst/>
          </a:prstGeom>
        </p:spPr>
      </p:pic>
      <p:pic>
        <p:nvPicPr>
          <p:cNvPr id="8" name="Слика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2861" y="4538662"/>
            <a:ext cx="828675" cy="523875"/>
          </a:xfrm>
          <a:prstGeom prst="rect">
            <a:avLst/>
          </a:prstGeom>
        </p:spPr>
      </p:pic>
      <p:pic>
        <p:nvPicPr>
          <p:cNvPr id="9" name="Слика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2862" y="5562600"/>
            <a:ext cx="828675" cy="52387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690512" y="1133475"/>
            <a:ext cx="828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0+2</a:t>
            </a:r>
            <a:endParaRPr lang="sr-Latn-C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690512" y="2112274"/>
            <a:ext cx="828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1+2</a:t>
            </a:r>
            <a:endParaRPr lang="sr-Latn-C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690512" y="3149504"/>
            <a:ext cx="828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4+4</a:t>
            </a:r>
            <a:endParaRPr lang="sr-Latn-C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690512" y="4169330"/>
            <a:ext cx="828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3+6</a:t>
            </a:r>
            <a:endParaRPr lang="sr-Latn-C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7690512" y="5062537"/>
            <a:ext cx="828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1+3</a:t>
            </a:r>
            <a:endParaRPr lang="sr-Latn-C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7690512" y="6086475"/>
            <a:ext cx="828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2+5</a:t>
            </a:r>
            <a:endParaRPr lang="sr-Latn-CS" sz="2400" dirty="0"/>
          </a:p>
        </p:txBody>
      </p:sp>
      <p:cxnSp>
        <p:nvCxnSpPr>
          <p:cNvPr id="18" name="Права линија спајања 17"/>
          <p:cNvCxnSpPr/>
          <p:nvPr/>
        </p:nvCxnSpPr>
        <p:spPr>
          <a:xfrm>
            <a:off x="1981200" y="609600"/>
            <a:ext cx="0" cy="5476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квир 20"/>
          <p:cNvSpPr/>
          <p:nvPr/>
        </p:nvSpPr>
        <p:spPr>
          <a:xfrm>
            <a:off x="304800" y="609600"/>
            <a:ext cx="1524000" cy="708541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dirty="0" smtClean="0">
                <a:solidFill>
                  <a:schemeClr val="tx1"/>
                </a:solidFill>
              </a:rPr>
              <a:t>9</a:t>
            </a:r>
            <a:endParaRPr lang="sr-Latn-CS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002133" y="3454304"/>
            <a:ext cx="828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dirty="0"/>
          </a:p>
        </p:txBody>
      </p:sp>
      <p:sp>
        <p:nvSpPr>
          <p:cNvPr id="25" name="TextBox 24"/>
          <p:cNvSpPr txBox="1"/>
          <p:nvPr/>
        </p:nvSpPr>
        <p:spPr>
          <a:xfrm>
            <a:off x="8154533" y="3606704"/>
            <a:ext cx="828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dirty="0"/>
          </a:p>
        </p:txBody>
      </p:sp>
      <p:sp>
        <p:nvSpPr>
          <p:cNvPr id="26" name="Оквир 25"/>
          <p:cNvSpPr/>
          <p:nvPr/>
        </p:nvSpPr>
        <p:spPr>
          <a:xfrm>
            <a:off x="304800" y="1603600"/>
            <a:ext cx="1524000" cy="708541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2400" dirty="0" smtClean="0">
                <a:solidFill>
                  <a:schemeClr val="tx1"/>
                </a:solidFill>
              </a:rPr>
              <a:t>8</a:t>
            </a:r>
            <a:endParaRPr lang="sr-Latn-CS" sz="2400" dirty="0">
              <a:solidFill>
                <a:schemeClr val="tx1"/>
              </a:solidFill>
            </a:endParaRPr>
          </a:p>
        </p:txBody>
      </p:sp>
      <p:sp>
        <p:nvSpPr>
          <p:cNvPr id="27" name="Оквир 26"/>
          <p:cNvSpPr/>
          <p:nvPr/>
        </p:nvSpPr>
        <p:spPr>
          <a:xfrm>
            <a:off x="304800" y="2593363"/>
            <a:ext cx="1524000" cy="708541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2400" dirty="0" smtClean="0">
                <a:solidFill>
                  <a:schemeClr val="tx1"/>
                </a:solidFill>
              </a:rPr>
              <a:t>4</a:t>
            </a:r>
            <a:endParaRPr lang="sr-Latn-CS" sz="2400" dirty="0">
              <a:solidFill>
                <a:schemeClr val="tx1"/>
              </a:solidFill>
            </a:endParaRPr>
          </a:p>
        </p:txBody>
      </p:sp>
      <p:sp>
        <p:nvSpPr>
          <p:cNvPr id="28" name="Оквир 27"/>
          <p:cNvSpPr/>
          <p:nvPr/>
        </p:nvSpPr>
        <p:spPr>
          <a:xfrm>
            <a:off x="304800" y="3532703"/>
            <a:ext cx="1524000" cy="708541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2400" dirty="0" smtClean="0">
                <a:solidFill>
                  <a:schemeClr val="tx1"/>
                </a:solidFill>
              </a:rPr>
              <a:t>3</a:t>
            </a:r>
            <a:endParaRPr lang="sr-Latn-CS" sz="2400" dirty="0">
              <a:solidFill>
                <a:schemeClr val="tx1"/>
              </a:solidFill>
            </a:endParaRPr>
          </a:p>
        </p:txBody>
      </p:sp>
      <p:sp>
        <p:nvSpPr>
          <p:cNvPr id="29" name="Оквир 28"/>
          <p:cNvSpPr/>
          <p:nvPr/>
        </p:nvSpPr>
        <p:spPr>
          <a:xfrm>
            <a:off x="304800" y="4446328"/>
            <a:ext cx="1524000" cy="708541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2400" dirty="0" smtClean="0">
                <a:solidFill>
                  <a:schemeClr val="tx1"/>
                </a:solidFill>
              </a:rPr>
              <a:t>7</a:t>
            </a:r>
            <a:endParaRPr lang="sr-Latn-CS" sz="2400" dirty="0">
              <a:solidFill>
                <a:schemeClr val="tx1"/>
              </a:solidFill>
            </a:endParaRPr>
          </a:p>
        </p:txBody>
      </p:sp>
      <p:sp>
        <p:nvSpPr>
          <p:cNvPr id="30" name="Оквир 29"/>
          <p:cNvSpPr/>
          <p:nvPr/>
        </p:nvSpPr>
        <p:spPr>
          <a:xfrm>
            <a:off x="304800" y="5377934"/>
            <a:ext cx="1524000" cy="708541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2400" dirty="0" smtClean="0">
                <a:solidFill>
                  <a:schemeClr val="tx1"/>
                </a:solidFill>
              </a:rPr>
              <a:t>2</a:t>
            </a:r>
            <a:endParaRPr lang="sr-Latn-CS" sz="24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394" y="5974000"/>
            <a:ext cx="2163763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-228600"/>
            <a:ext cx="8221208" cy="1192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847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313 0.02405 C -0.06007 0.03052 -0.07205 0.04371 -0.07709 0.05388 C -0.08056 0.06082 -0.08056 0.06174 -0.08594 0.06799 C -0.09306 0.07608 -0.10174 0.08302 -0.10834 0.09181 C -0.11233 0.09713 -0.1099 0.09759 -0.11441 0.10175 C -0.12466 0.111 -0.13438 0.12095 -0.1441 0.13159 C -0.15469 0.14315 -0.13872 0.12627 -0.15018 0.14153 C -0.15191 0.14384 -0.15417 0.14523 -0.15608 0.14731 C -0.16424 0.15656 -0.17101 0.16743 -0.18004 0.1753 C -0.1882 0.19149 -0.20625 0.20559 -0.21754 0.21901 C -0.22466 0.22756 -0.22657 0.23311 -0.23542 0.23681 C -0.24792 0.24976 -0.25747 0.2648 -0.26806 0.28052 C -0.27049 0.28399 -0.27379 0.28654 -0.27552 0.29047 C -0.28177 0.30388 -0.28802 0.31521 -0.29653 0.32631 C -0.29931 0.33788 -0.29688 0.33048 -0.30695 0.34412 C -0.31216 0.35083 -0.31702 0.35754 -0.32188 0.36401 C -0.32396 0.36679 -0.32709 0.36748 -0.32934 0.37002 C -0.3566 0.40032 -0.32535 0.37072 -0.34861 0.39199 C -0.36754 0.40934 -0.35052 0.40032 -0.36216 0.40587 C -0.36997 0.42183 -0.38629 0.42668 -0.39636 0.43963 C -0.40052 0.44495 -0.40139 0.44912 -0.40695 0.45166 C -0.41146 0.46091 -0.41302 0.45675 -0.41875 0.46346 C -0.43073 0.47756 -0.44289 0.49121 -0.45469 0.50531 C -0.4665 0.51942 -0.45886 0.51503 -0.46806 0.51919 C -0.47743 0.53168 -0.48681 0.54116 -0.49792 0.55111 C -0.5033 0.55596 -0.50625 0.56082 -0.51285 0.5629 C -0.52674 0.58186 -0.54914 0.59574 -0.56667 0.60869 C -0.57344 0.61378 -0.58021 0.62349 -0.5875 0.6265 C -0.60122 0.64038 -0.6158 0.65148 -0.63073 0.66235 C -0.64653 0.67391 -0.63403 0.66743 -0.6441 0.67229 C -0.64792 0.67692 -0.65122 0.67807 -0.65608 0.68015 C -0.67761 0.70004 -0.72605 0.69727 -0.74566 0.69819 C -0.74757 0.69889 -0.75157 0.70004 -0.75157 0.70004 " pathEditMode="relative" ptsTypes="ffffffffffffffffffffff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486 0.01064 C -0.06736 0.02729 -0.08125 0.04301 -0.0967 0.05435 C -0.1026 0.05874 -0.10642 0.06545 -0.11302 0.06822 C -0.11927 0.07655 -0.12604 0.08302 -0.13403 0.08811 C -0.14166 0.09898 -0.15382 0.10407 -0.16232 0.11401 C -0.17135 0.12465 -0.18021 0.13529 -0.18941 0.14593 C -0.19479 0.1524 -0.20139 0.15541 -0.20712 0.16188 C -0.21927 0.17553 -0.2342 0.19357 -0.24896 0.20143 C -0.26215 0.22016 -0.29149 0.23127 -0.31007 0.23728 C -0.31701 0.24329 -0.32274 0.2456 -0.33107 0.24722 C -0.35816 0.26179 -0.39028 0.26711 -0.41909 0.26919 C -0.42639 0.27567 -0.43715 0.28538 -0.44583 0.287 C -0.4533 0.28839 -0.46823 0.29093 -0.46823 0.29093 C -0.54114 0.32447 -0.62257 0.29625 -0.69965 0.29694 C -0.71892 0.29856 -0.73871 0.30296 -0.75781 0.30296 " pathEditMode="relative" ptsTypes="ffffffffffffff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42 -0.00116 C -0.06927 0.00485 -0.08489 -0.00116 -0.09826 -0.00324 C -0.11371 -0.00949 -0.13038 -0.00949 -0.146 -0.01504 C -0.15486 -0.01827 -0.1625 -0.02406 -0.17135 -0.02706 C -0.19131 -0.03377 -0.21232 -0.03747 -0.23263 -0.04094 C -0.25347 -0.04834 -0.27534 -0.05273 -0.2967 -0.0569 C -0.30937 -0.06222 -0.29305 -0.05574 -0.32204 -0.06291 C -0.3467 -0.06892 -0.37013 -0.07309 -0.39531 -0.0747 C -0.41475 -0.08164 -0.43472 -0.08604 -0.45486 -0.08858 C -0.46614 -0.09251 -0.4776 -0.09482 -0.48923 -0.09667 C -0.51423 -0.10685 -0.53975 -0.1124 -0.56545 -0.11841 C -0.58246 -0.12258 -0.59878 -0.12651 -0.61614 -0.12836 C -0.63055 -0.13345 -0.61197 -0.12743 -0.63993 -0.13229 C -0.65225 -0.13437 -0.6644 -0.13992 -0.67725 -0.14038 C -0.70763 -0.14154 -0.7684 -0.14223 -0.7684 -0.14223 " pathEditMode="relative" ptsTypes="ffffffffffffff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0.05642 0.00255 C -0.05885 -0.00694 -0.06232 -0.0037 -0.0684 -0.0074 C -0.08177 -0.01549 -0.09444 -0.02451 -0.10868 -0.02937 C -0.16163 -0.04741 -0.11076 -0.02752 -0.146 -0.04533 C -0.15607 -0.05041 -0.15781 -0.04856 -0.1684 -0.05319 C -0.17881 -0.05781 -0.18958 -0.06313 -0.19965 -0.06915 C -0.20677 -0.07331 -0.21371 -0.0784 -0.22065 -0.08302 C -0.22604 -0.08672 -0.22968 -0.09227 -0.23559 -0.09505 C -0.24201 -0.10106 -0.24861 -0.10522 -0.25503 -0.11077 C -0.26093 -0.11586 -0.26597 -0.12326 -0.27135 -0.12881 C -0.2835 -0.14061 -0.27447 -0.13066 -0.2835 -0.13668 C -0.29114 -0.142 -0.29843 -0.14893 -0.3059 -0.15448 C -0.31232 -0.15934 -0.31979 -0.16235 -0.32656 -0.16651 C -0.33402 -0.17114 -0.34253 -0.17877 -0.35052 -0.18247 C -0.37083 -0.20305 -0.39427 -0.21554 -0.41614 -0.23219 C -0.42638 -0.23982 -0.43767 -0.25324 -0.44895 -0.25786 C -0.45572 -0.26734 -0.44704 -0.2567 -0.45798 -0.26387 C -0.4651 -0.2685 -0.46909 -0.27521 -0.47725 -0.27775 C -0.48836 -0.28816 -0.50243 -0.29186 -0.51458 -0.29972 C -0.52604 -0.30712 -0.53819 -0.31545 -0.55069 -0.31961 C -0.55868 -0.32701 -0.56909 -0.3314 -0.57881 -0.33349 C -0.59062 -0.33973 -0.6026 -0.3462 -0.61458 -0.35152 C -0.61649 -0.35245 -0.61875 -0.35268 -0.62065 -0.35337 C -0.62361 -0.35453 -0.62951 -0.35731 -0.62951 -0.35731 C -0.63576 -0.36563 -0.62899 -0.358 -0.63854 -0.36332 C -0.64027 -0.36424 -0.64149 -0.36633 -0.64305 -0.36725 C -0.65104 -0.37188 -0.66006 -0.37373 -0.6684 -0.37719 C -0.68229 -0.38922 -0.69791 -0.39708 -0.71319 -0.40518 C -0.72256 -0.41003 -0.72829 -0.41489 -0.73854 -0.41697 C -0.74357 -0.41929 -0.74809 -0.42414 -0.75347 -0.42507 C -0.75937 -0.42599 -0.76545 -0.42507 -0.77135 -0.42507 " pathEditMode="relative" ptsTypes="ffffffffffffffffffffffffffffff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42 -0.00139 C -0.06354 -0.01156 -0.05364 0.00139 -0.0684 -0.01133 C -0.09149 -0.03145 -0.11423 -0.03931 -0.14149 -0.04926 C -0.15121 -0.05296 -0.16041 -0.05851 -0.16996 -0.06313 C -0.18663 -0.07123 -0.2052 -0.07423 -0.22222 -0.08094 C -0.24965 -0.09181 -0.27621 -0.10291 -0.30416 -0.11077 C -0.31024 -0.11239 -0.31632 -0.11424 -0.32222 -0.11679 C -0.32934 -0.11979 -0.33593 -0.12442 -0.34305 -0.12673 C -0.34566 -0.12766 -0.37586 -0.13043 -0.37743 -0.13066 C -0.38889 -0.13575 -0.40034 -0.13737 -0.41163 -0.14269 C -0.44583 -0.15911 -0.48298 -0.16674 -0.51909 -0.17437 C -0.53698 -0.19796 -0.56493 -0.19611 -0.58628 -0.21022 C -0.59757 -0.21785 -0.60746 -0.2241 -0.61909 -0.23011 C -0.62951 -0.23543 -0.64132 -0.23682 -0.65191 -0.24213 C -0.66145 -0.24699 -0.6717 -0.25324 -0.68177 -0.25601 C -0.69444 -0.2641 -0.70642 -0.26457 -0.72066 -0.26595 C -0.73784 -0.27127 -0.75364 -0.27197 -0.77135 -0.27197 " pathEditMode="relative" ptsTypes="ffffffffffffffff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98 0.00254 C -0.07534 0.00092 -0.09166 -0.00208 -0.10868 -0.00555 C -0.12343 -0.01156 -0.13784 -0.01226 -0.15347 -0.01341 C -0.17864 -0.0185 -0.14479 -0.01203 -0.18489 -0.01735 C -0.22187 -0.0222 -0.25868 -0.03192 -0.29531 -0.03932 C -0.30694 -0.04463 -0.31892 -0.04672 -0.33107 -0.04926 C -0.34548 -0.05227 -0.35972 -0.05689 -0.3743 -0.0592 C -0.38559 -0.06429 -0.39861 -0.06475 -0.41024 -0.06707 C -0.42673 -0.07031 -0.4427 -0.07493 -0.45937 -0.07701 C -0.46944 -0.08164 -0.4783 -0.08279 -0.48923 -0.08511 C -0.49218 -0.0858 -0.49531 -0.08626 -0.49826 -0.08696 C -0.50173 -0.08765 -0.50868 -0.08904 -0.50868 -0.08904 C -0.5158 -0.09852 -0.52847 -0.09875 -0.53854 -0.10106 C -0.55347 -0.10453 -0.5684 -0.10939 -0.58333 -0.11286 C -0.59809 -0.11633 -0.6125 -0.11818 -0.62656 -0.12488 C -0.6408 -0.13159 -0.65538 -0.1339 -0.66996 -0.13876 C -0.67534 -0.14061 -0.68628 -0.14269 -0.68628 -0.14269 C -0.69826 -0.14894 -0.71111 -0.15056 -0.72361 -0.15472 C -0.72795 -0.15611 -0.73246 -0.15726 -0.73698 -0.15865 C -0.73906 -0.15934 -0.74305 -0.1605 -0.74305 -0.1605 C -0.75104 -0.15981 -0.76684 -0.15865 -0.76684 -0.15865 " pathEditMode="relative" ptsTypes="ffffffffffffffffffffA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3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Слика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4833" y="12131"/>
            <a:ext cx="509587" cy="1225266"/>
          </a:xfrm>
          <a:prstGeom prst="rect">
            <a:avLst/>
          </a:prstGeom>
        </p:spPr>
      </p:pic>
      <p:pic>
        <p:nvPicPr>
          <p:cNvPr id="20" name="Слика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2652594"/>
            <a:ext cx="509587" cy="1225266"/>
          </a:xfrm>
          <a:prstGeom prst="rect">
            <a:avLst/>
          </a:prstGeom>
        </p:spPr>
      </p:pic>
      <p:pic>
        <p:nvPicPr>
          <p:cNvPr id="21" name="Слика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2930" y="2819400"/>
            <a:ext cx="509587" cy="1225266"/>
          </a:xfrm>
          <a:prstGeom prst="rect">
            <a:avLst/>
          </a:prstGeom>
        </p:spPr>
      </p:pic>
      <p:pic>
        <p:nvPicPr>
          <p:cNvPr id="22" name="Слика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4640" y="2819400"/>
            <a:ext cx="509587" cy="1225266"/>
          </a:xfrm>
          <a:prstGeom prst="rect">
            <a:avLst/>
          </a:prstGeom>
        </p:spPr>
      </p:pic>
      <p:pic>
        <p:nvPicPr>
          <p:cNvPr id="23" name="Слика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563" y="5070522"/>
            <a:ext cx="509587" cy="1225266"/>
          </a:xfrm>
          <a:prstGeom prst="rect">
            <a:avLst/>
          </a:prstGeom>
        </p:spPr>
      </p:pic>
      <p:pic>
        <p:nvPicPr>
          <p:cNvPr id="24" name="Слика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4413" y="4949967"/>
            <a:ext cx="509587" cy="1225266"/>
          </a:xfrm>
          <a:prstGeom prst="rect">
            <a:avLst/>
          </a:prstGeom>
        </p:spPr>
      </p:pic>
      <p:pic>
        <p:nvPicPr>
          <p:cNvPr id="25" name="Слика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2309" y="5334000"/>
            <a:ext cx="509587" cy="1225266"/>
          </a:xfrm>
          <a:prstGeom prst="rect">
            <a:avLst/>
          </a:prstGeom>
        </p:spPr>
      </p:pic>
      <p:pic>
        <p:nvPicPr>
          <p:cNvPr id="26" name="Слика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9221" y="4777095"/>
            <a:ext cx="509587" cy="1225266"/>
          </a:xfrm>
          <a:prstGeom prst="rect">
            <a:avLst/>
          </a:prstGeom>
        </p:spPr>
      </p:pic>
      <p:pic>
        <p:nvPicPr>
          <p:cNvPr id="27" name="Слика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199" y="4721367"/>
            <a:ext cx="509587" cy="1225266"/>
          </a:xfrm>
          <a:prstGeom prst="rect">
            <a:avLst/>
          </a:prstGeom>
        </p:spPr>
      </p:pic>
      <p:pic>
        <p:nvPicPr>
          <p:cNvPr id="28" name="Слика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083" y="3194334"/>
            <a:ext cx="509587" cy="1225266"/>
          </a:xfrm>
          <a:prstGeom prst="rect">
            <a:avLst/>
          </a:prstGeom>
        </p:spPr>
      </p:pic>
      <p:pic>
        <p:nvPicPr>
          <p:cNvPr id="29" name="Слика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626" y="2882711"/>
            <a:ext cx="509587" cy="1225266"/>
          </a:xfrm>
          <a:prstGeom prst="rect">
            <a:avLst/>
          </a:prstGeom>
        </p:spPr>
      </p:pic>
      <p:pic>
        <p:nvPicPr>
          <p:cNvPr id="30" name="Слика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026" y="3143154"/>
            <a:ext cx="509587" cy="1225266"/>
          </a:xfrm>
          <a:prstGeom prst="rect">
            <a:avLst/>
          </a:prstGeom>
        </p:spPr>
      </p:pic>
      <p:pic>
        <p:nvPicPr>
          <p:cNvPr id="31" name="Слика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4009" y="2663967"/>
            <a:ext cx="509587" cy="1225266"/>
          </a:xfrm>
          <a:prstGeom prst="rect">
            <a:avLst/>
          </a:prstGeom>
        </p:spPr>
      </p:pic>
      <p:pic>
        <p:nvPicPr>
          <p:cNvPr id="32" name="Слика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025" y="4952241"/>
            <a:ext cx="509587" cy="1225266"/>
          </a:xfrm>
          <a:prstGeom prst="rect">
            <a:avLst/>
          </a:prstGeom>
        </p:spPr>
      </p:pic>
      <p:pic>
        <p:nvPicPr>
          <p:cNvPr id="33" name="Слика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2" y="5159990"/>
            <a:ext cx="509587" cy="1225266"/>
          </a:xfrm>
          <a:prstGeom prst="rect">
            <a:avLst/>
          </a:prstGeom>
        </p:spPr>
      </p:pic>
      <p:pic>
        <p:nvPicPr>
          <p:cNvPr id="34" name="Слика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8549" y="4830928"/>
            <a:ext cx="509587" cy="1225266"/>
          </a:xfrm>
          <a:prstGeom prst="rect">
            <a:avLst/>
          </a:prstGeom>
        </p:spPr>
      </p:pic>
      <p:pic>
        <p:nvPicPr>
          <p:cNvPr id="35" name="Слика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967" y="5161128"/>
            <a:ext cx="509587" cy="1225266"/>
          </a:xfrm>
          <a:prstGeom prst="rect">
            <a:avLst/>
          </a:prstGeom>
        </p:spPr>
      </p:pic>
      <p:pic>
        <p:nvPicPr>
          <p:cNvPr id="36" name="Слика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953" y="5017447"/>
            <a:ext cx="509587" cy="1225266"/>
          </a:xfrm>
          <a:prstGeom prst="rect">
            <a:avLst/>
          </a:prstGeom>
        </p:spPr>
      </p:pic>
      <p:pic>
        <p:nvPicPr>
          <p:cNvPr id="37" name="Слика 3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5199797"/>
            <a:ext cx="509587" cy="1225266"/>
          </a:xfrm>
          <a:prstGeom prst="rect">
            <a:avLst/>
          </a:prstGeom>
        </p:spPr>
      </p:pic>
      <p:pic>
        <p:nvPicPr>
          <p:cNvPr id="38" name="Слика 3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8548" y="5407167"/>
            <a:ext cx="509587" cy="1225266"/>
          </a:xfrm>
          <a:prstGeom prst="rect">
            <a:avLst/>
          </a:prstGeom>
        </p:spPr>
      </p:pic>
      <p:pic>
        <p:nvPicPr>
          <p:cNvPr id="39" name="Слика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754" y="5596340"/>
            <a:ext cx="509587" cy="1225266"/>
          </a:xfrm>
          <a:prstGeom prst="rect">
            <a:avLst/>
          </a:prstGeom>
        </p:spPr>
      </p:pic>
      <p:pic>
        <p:nvPicPr>
          <p:cNvPr id="40" name="Слика 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340" y="12131"/>
            <a:ext cx="509587" cy="1225266"/>
          </a:xfrm>
          <a:prstGeom prst="rect">
            <a:avLst/>
          </a:prstGeom>
        </p:spPr>
      </p:pic>
      <p:pic>
        <p:nvPicPr>
          <p:cNvPr id="41" name="Слика 4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527" y="33361"/>
            <a:ext cx="509587" cy="1225266"/>
          </a:xfrm>
          <a:prstGeom prst="rect">
            <a:avLst/>
          </a:prstGeom>
        </p:spPr>
      </p:pic>
      <p:pic>
        <p:nvPicPr>
          <p:cNvPr id="42" name="Слика 4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8547" y="-12132"/>
            <a:ext cx="509587" cy="1225266"/>
          </a:xfrm>
          <a:prstGeom prst="rect">
            <a:avLst/>
          </a:prstGeom>
        </p:spPr>
      </p:pic>
      <p:pic>
        <p:nvPicPr>
          <p:cNvPr id="43" name="Слика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9626" y="21229"/>
            <a:ext cx="509587" cy="1225266"/>
          </a:xfrm>
          <a:prstGeom prst="rect">
            <a:avLst/>
          </a:prstGeom>
        </p:spPr>
      </p:pic>
      <p:pic>
        <p:nvPicPr>
          <p:cNvPr id="44" name="Слика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1788" y="21229"/>
            <a:ext cx="509587" cy="1225266"/>
          </a:xfrm>
          <a:prstGeom prst="rect">
            <a:avLst/>
          </a:prstGeom>
        </p:spPr>
      </p:pic>
      <p:pic>
        <p:nvPicPr>
          <p:cNvPr id="45" name="Слика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1" y="61414"/>
            <a:ext cx="509587" cy="1225266"/>
          </a:xfrm>
          <a:prstGeom prst="rect">
            <a:avLst/>
          </a:prstGeom>
        </p:spPr>
      </p:pic>
      <p:pic>
        <p:nvPicPr>
          <p:cNvPr id="46" name="Слика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515" y="74303"/>
            <a:ext cx="509587" cy="1225266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204" y="1968784"/>
            <a:ext cx="512763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Слика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4393" y="1177498"/>
            <a:ext cx="509587" cy="1225266"/>
          </a:xfrm>
          <a:prstGeom prst="rect">
            <a:avLst/>
          </a:prstGeom>
        </p:spPr>
      </p:pic>
      <p:pic>
        <p:nvPicPr>
          <p:cNvPr id="49" name="Слика 4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562" y="1085849"/>
            <a:ext cx="509587" cy="1225266"/>
          </a:xfrm>
          <a:prstGeom prst="rect">
            <a:avLst/>
          </a:prstGeom>
        </p:spPr>
      </p:pic>
      <p:pic>
        <p:nvPicPr>
          <p:cNvPr id="1028" name="Picture 4" descr="D:\Blue_bunny_2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75229" y="1604747"/>
            <a:ext cx="578379" cy="1036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Слика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42916" y="2946210"/>
            <a:ext cx="557284" cy="971646"/>
          </a:xfrm>
          <a:prstGeom prst="rect">
            <a:avLst/>
          </a:prstGeom>
        </p:spPr>
      </p:pic>
      <p:pic>
        <p:nvPicPr>
          <p:cNvPr id="62" name="Слика 6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4689" y="5596340"/>
            <a:ext cx="557284" cy="971646"/>
          </a:xfrm>
          <a:prstGeom prst="rect">
            <a:avLst/>
          </a:prstGeom>
        </p:spPr>
      </p:pic>
      <p:pic>
        <p:nvPicPr>
          <p:cNvPr id="63" name="Слика 6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9695" y="4464144"/>
            <a:ext cx="557284" cy="971646"/>
          </a:xfrm>
          <a:prstGeom prst="rect">
            <a:avLst/>
          </a:prstGeom>
        </p:spPr>
      </p:pic>
      <p:pic>
        <p:nvPicPr>
          <p:cNvPr id="64" name="Слика 6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98599" y="3101833"/>
            <a:ext cx="557284" cy="971646"/>
          </a:xfrm>
          <a:prstGeom prst="rect">
            <a:avLst/>
          </a:prstGeom>
        </p:spPr>
      </p:pic>
      <p:pic>
        <p:nvPicPr>
          <p:cNvPr id="65" name="Слика 6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0432" y="874212"/>
            <a:ext cx="557284" cy="971646"/>
          </a:xfrm>
          <a:prstGeom prst="rect">
            <a:avLst/>
          </a:prstGeom>
        </p:spPr>
      </p:pic>
      <p:pic>
        <p:nvPicPr>
          <p:cNvPr id="66" name="Слика 6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9459" y="33361"/>
            <a:ext cx="557284" cy="971646"/>
          </a:xfrm>
          <a:prstGeom prst="rect">
            <a:avLst/>
          </a:prstGeom>
        </p:spPr>
      </p:pic>
      <p:pic>
        <p:nvPicPr>
          <p:cNvPr id="67" name="Слика 6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65913" y="4665071"/>
            <a:ext cx="557284" cy="971646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723331" y="33361"/>
            <a:ext cx="876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10-5</a:t>
            </a:r>
            <a:endParaRPr lang="sr-Latn-CS" sz="2400" dirty="0">
              <a:solidFill>
                <a:prstClr val="black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347716" y="1005007"/>
            <a:ext cx="862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6-4</a:t>
            </a:r>
            <a:endParaRPr lang="sr-Latn-CS" sz="2400" dirty="0">
              <a:solidFill>
                <a:prstClr val="black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55883" y="1968784"/>
            <a:ext cx="1067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1+3</a:t>
            </a:r>
            <a:endParaRPr lang="sr-Latn-CS" sz="2400" dirty="0">
              <a:solidFill>
                <a:prstClr val="black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0" y="2882711"/>
            <a:ext cx="723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3+5</a:t>
            </a:r>
            <a:endParaRPr lang="sr-Latn-CS" sz="2400" dirty="0">
              <a:solidFill>
                <a:prstClr val="black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600200" y="2882711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9-3</a:t>
            </a:r>
            <a:endParaRPr lang="sr-Latn-CS" sz="2400" dirty="0">
              <a:solidFill>
                <a:prstClr val="black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23331" y="4368420"/>
            <a:ext cx="666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6-3</a:t>
            </a:r>
            <a:endParaRPr lang="sr-Latn-CS" sz="2400" dirty="0">
              <a:solidFill>
                <a:prstClr val="black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923197" y="5150894"/>
            <a:ext cx="820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2</a:t>
            </a:r>
            <a:r>
              <a:rPr lang="en-US" sz="2400" dirty="0" smtClean="0">
                <a:solidFill>
                  <a:prstClr val="black"/>
                </a:solidFill>
              </a:rPr>
              <a:t>-0</a:t>
            </a:r>
            <a:endParaRPr lang="sr-Latn-CS" sz="2400" dirty="0">
              <a:solidFill>
                <a:prstClr val="black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001973" y="5773761"/>
            <a:ext cx="921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7-6</a:t>
            </a:r>
            <a:endParaRPr lang="sr-Latn-CS" sz="2400" dirty="0">
              <a:solidFill>
                <a:prstClr val="black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713754" y="381000"/>
            <a:ext cx="272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8</a:t>
            </a:r>
            <a:endParaRPr lang="sr-Latn-CS" sz="2400" dirty="0">
              <a:solidFill>
                <a:prstClr val="black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992930" y="1466672"/>
            <a:ext cx="339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2</a:t>
            </a:r>
            <a:endParaRPr lang="sr-Latn-CS" sz="2400" dirty="0">
              <a:solidFill>
                <a:prstClr val="black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486400" y="2402764"/>
            <a:ext cx="262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1</a:t>
            </a:r>
            <a:endParaRPr lang="sr-Latn-CS" sz="2400" dirty="0">
              <a:solidFill>
                <a:prstClr val="black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732927" y="3432033"/>
            <a:ext cx="26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4</a:t>
            </a:r>
            <a:endParaRPr lang="sr-Latn-CS" sz="2400" dirty="0">
              <a:solidFill>
                <a:prstClr val="black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8739187" y="3495344"/>
            <a:ext cx="254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3</a:t>
            </a:r>
            <a:endParaRPr lang="sr-Latn-CS" sz="2400" dirty="0">
              <a:solidFill>
                <a:prstClr val="black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029200" y="5564874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6</a:t>
            </a:r>
            <a:endParaRPr lang="sr-Latn-CS" sz="2400" dirty="0">
              <a:solidFill>
                <a:prstClr val="black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994419" y="5795706"/>
            <a:ext cx="16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2</a:t>
            </a:r>
            <a:endParaRPr lang="sr-Latn-CS" sz="2400" dirty="0">
              <a:solidFill>
                <a:prstClr val="black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8634413" y="6056194"/>
            <a:ext cx="3595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5</a:t>
            </a:r>
            <a:endParaRPr lang="sr-Latn-CS" sz="2400" dirty="0">
              <a:solidFill>
                <a:prstClr val="black"/>
              </a:solidFill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-169580"/>
            <a:ext cx="3444875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3239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521 0.0382 C 0.06024 0.0338 0.06406 0.03102 0.06771 0.02431 C 0.07239 0.01551 0.07048 0.01065 0.07812 0.00487 C 0.08194 0.00209 0.08646 0.00116 0.09062 -0.00069 C 0.09271 -0.00162 0.09687 -0.00347 0.09687 -0.00347 C 0.11406 0.00417 0.12604 0.0169 0.14062 0.02987 C 0.14757 0.04375 0.14722 0.05093 0.14896 0.06875 C 0.14965 0.05857 0.14913 0.04815 0.15104 0.0382 C 0.15191 0.0338 0.15555 0.03102 0.15729 0.02709 C 0.16302 0.01366 0.16614 0.00186 0.17812 -0.00347 C 0.19687 0.00278 0.18941 -0.00023 0.20104 0.00487 C 0.21736 0.02107 0.23125 0.03473 0.24271 0.05764 C 0.24375 0.06737 0.2467 0.09792 0.24896 0.10487 C 0.24982 0.10764 0.25 0.09908 0.25104 0.09653 C 0.25347 0.09075 0.25625 0.08519 0.25937 0.07987 C 0.27014 0.06204 0.2868 0.05186 0.30312 0.04653 C 0.31614 0.04838 0.32448 0.05093 0.33646 0.05487 C 0.34392 0.06158 0.35191 0.0669 0.35729 0.07709 C 0.36198 0.08588 0.36493 0.0963 0.36979 0.10487 C 0.37187 0.10857 0.37396 0.11227 0.37604 0.11598 C 0.38038 0.13912 0.38472 0.16227 0.38854 0.18542 C 0.39201 0.16737 0.39687 0.15047 0.40521 0.13542 C 0.4059 0.13264 0.40555 0.12871 0.40729 0.12709 C 0.41094 0.12362 0.41979 0.12153 0.41979 0.12153 C 0.43021 0.12246 0.44062 0.12292 0.45104 0.12431 C 0.45382 0.12477 0.45729 0.12454 0.45937 0.12709 C 0.46667 0.13612 0.47812 0.15764 0.47812 0.15764 C 0.48142 0.17084 0.48524 0.18334 0.48854 0.19653 C 0.48785 0.23172 0.48819 0.2669 0.48646 0.30209 C 0.48611 0.30973 0.48368 0.3169 0.48229 0.32431 C 0.4816 0.32801 0.47934 0.33912 0.48021 0.33542 C 0.48316 0.32385 0.48576 0.3088 0.49479 0.30209 C 0.49861 0.29931 0.50729 0.29653 0.50729 0.29653 C 0.51979 0.29769 0.53489 0.29167 0.54479 0.30209 C 0.55833 0.31644 0.53958 0.30625 0.55521 0.3132 C 0.56337 0.3213 0.56667 0.32547 0.56979 0.3382 C 0.5684 0.38704 0.57257 0.39653 0.56146 0.42987 C 0.55677 0.44399 0.5559 0.45394 0.55312 0.46875 C 0.55208 0.47454 0.54896 0.48542 0.54896 0.48542 C 0.54514 0.46991 0.55156 0.4375 0.56146 0.42431 C 0.56632 0.41783 0.58021 0.4132 0.58021 0.4132 C 0.59062 0.41412 0.60139 0.41274 0.61146 0.41598 C 0.61632 0.4176 0.61979 0.42338 0.62396 0.42709 C 0.62604 0.42894 0.63021 0.43264 0.63021 0.43264 C 0.63646 0.44514 0.64427 0.45649 0.65104 0.46875 C 0.65729 0.50255 0.65642 0.50834 0.65937 0.55764 C 0.66649 0.53889 0.66788 0.51482 0.68229 0.50209 C 0.68854 0.49653 0.70035 0.49561 0.70729 0.49375 C 0.73125 0.49607 0.73472 0.49514 0.75312 0.50487 C 0.75833 0.51875 0.7625 0.53241 0.76771 0.54653 C 0.77135 0.55625 0.77222 0.56713 0.77604 0.57709 C 0.77795 0.58982 0.77708 0.60348 0.78021 0.61598 C 0.7809 0.61875 0.78107 0.61019 0.78229 0.60764 C 0.78594 0.59977 0.78993 0.5919 0.79479 0.58542 C 0.81094 0.56389 0.82517 0.54514 0.84687 0.53542 C 0.86007 0.53658 0.87604 0.52987 0.88646 0.54098 C 0.88837 0.54306 0.88889 0.547 0.89062 0.54931 C 0.89236 0.55162 0.89479 0.55301 0.89687 0.55487 C 0.90417 0.58403 0.90312 0.61899 0.90312 0.64931 " pathEditMode="relative" ptsTypes="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74 -0.00116 C 0.06215 -0.00764 0.05851 -0.02454 0.07483 -0.03171 C 0.08247 -0.03032 0.09132 -0.03218 0.09774 -0.02616 C 0.1066 -0.01782 0.1092 -0.01157 0.11441 -0.00116 C 0.11684 -0.01412 0.12326 -0.03148 0.13316 -0.03727 C 0.13715 -0.03958 0.14566 -0.04282 0.14566 -0.04282 C 0.17135 -0.04005 0.18004 -0.04144 0.19774 -0.01782 C 0.19844 -0.01505 0.19931 -0.01227 0.19983 -0.00949 C 0.20069 -0.00394 0.19774 0.00718 0.20191 0.00718 C 0.20694 0.00718 0.20747 -0.00394 0.21024 -0.00949 C 0.21875 -0.02639 0.23299 -0.04005 0.24566 -0.05116 C 0.27517 -0.04954 0.29688 -0.06273 0.30608 -0.02616 C 0.30625 -0.02477 0.30938 0.01088 0.31024 0.01273 C 0.31146 0.01528 0.31181 0.00718 0.31233 0.0044 C 0.31476 -0.00718 0.31615 -0.02083 0.32066 -0.03171 C 0.32934 -0.05278 0.34132 -0.07037 0.35399 -0.08727 C 0.35573 -0.08958 0.35642 -0.09329 0.35816 -0.0956 C 0.36667 -0.10694 0.37604 -0.11551 0.38733 -0.1206 C 0.38941 -0.12338 0.39063 -0.12824 0.39358 -0.12894 C 0.40382 -0.13171 0.40747 -0.12662 0.41441 -0.1206 C 0.41962 -0.10671 0.42656 -0.09329 0.43108 -0.07894 C 0.43368 -0.07083 0.43524 -0.06227 0.43733 -0.05394 C 0.43802 -0.05116 0.43941 -0.0456 0.43941 -0.0456 C 0.4401 -0.02338 0.43958 -0.00093 0.44149 0.02106 C 0.44201 0.02755 0.44236 0.00787 0.44358 0.00162 C 0.44531 -0.00787 0.44774 -0.0169 0.44983 -0.02616 C 0.4533 -0.04167 0.4651 -0.07685 0.46858 -0.08727 C 0.47135 -0.0956 0.47413 -0.10394 0.47691 -0.11227 C 0.47899 -0.11852 0.47847 -0.12593 0.48108 -0.13171 C 0.4842 -0.13843 0.48941 -0.14282 0.49358 -0.14838 C 0.49497 -0.15301 0.49549 -0.15833 0.49774 -0.16227 C 0.49983 -0.16597 0.50365 -0.16736 0.50608 -0.1706 C 0.52153 -0.1912 0.50382 -0.17407 0.51858 -0.18727 C 0.53316 -0.17755 0.53264 -0.17199 0.53941 -0.15394 C 0.54097 -0.14352 0.5441 -0.1338 0.54566 -0.12338 C 0.54757 -0.11042 0.54879 -0.09722 0.55191 -0.08449 C 0.55347 -0.04282 0.54792 -0.03519 0.56233 -0.00949 C 0.5651 -0.01042 0.56823 -0.01019 0.57066 -0.01227 C 0.57274 -0.01412 0.57344 -0.01782 0.57483 -0.0206 C 0.58125 -0.03218 0.59653 -0.06482 0.60608 -0.07338 C 0.61667 -0.09444 0.62691 -0.10602 0.64566 -0.11227 C 0.66215 -0.09769 0.67031 -0.07269 0.68108 -0.05116 C 0.68455 -0.03241 0.69097 -0.01412 0.69566 0.0044 C 0.69879 -0.0206 0.7059 -0.04653 0.71649 -0.06782 C 0.71806 -0.07616 0.72535 -0.10417 0.73108 -0.10671 C 0.7401 -0.11065 0.73524 -0.1088 0.74566 -0.11227 C 0.75191 -0.11134 0.75885 -0.11319 0.76441 -0.10949 C 0.77049 -0.10532 0.77899 -0.09005 0.77899 -0.09005 C 0.78368 -0.07107 0.79306 -0.05579 0.80191 -0.04005 C 0.80434 -0.03009 0.80816 -0.00949 0.80816 -0.00949 C 0.81042 0.02037 0.81337 0.00995 0.80816 0.02384 " pathEditMode="relative" ptsTypes="ffffffffffffffffffffffffffffffffffffffffffffffffffA">
                                      <p:cBhvr>
                                        <p:cTn id="10" dur="5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85185E-6 C 0.00208 -0.00185 0.00521 -0.00255 0.00625 -0.00556 C 0.00938 -0.01389 0.00608 -0.02593 0.01042 -0.03333 C 0.01181 -0.03565 0.01476 -0.03472 0.01667 -0.03611 C 0.03108 -0.0456 0.01389 -0.03866 0.03125 -0.04445 C 0.04167 -0.04306 0.05295 -0.04468 0.0625 -0.03889 C 0.06701 -0.03611 0.075 -0.02778 0.075 -0.02778 C 0.0776 -0.01366 0.08403 -0.00278 0.0875 0.01111 C 0.08819 0.00463 0.08767 -0.00232 0.08958 -0.00833 C 0.09219 -0.01713 0.10104 -0.01921 0.10625 -0.02222 C 0.1158 -0.02801 0.125 -0.03333 0.13542 -0.03611 C 0.13958 -0.03727 0.14375 -0.03796 0.14792 -0.03889 C 0.15486 -0.04074 0.16875 -0.04445 0.16875 -0.04445 C 0.19028 -0.04028 0.19722 -0.03634 0.20399 -0.00833 C 0.2059 0.00972 0.20955 0.02685 0.20625 0.04444 C 0.1967 -0.00625 0.23125 -0.02315 0.26042 -0.03611 C 0.26528 -0.03519 0.27049 -0.03565 0.275 -0.03333 C 0.28455 -0.02847 0.28854 -0.02153 0.29375 -0.01111 C 0.30573 0.01296 0.31493 0.03704 0.32292 0.06389 C 0.32448 0.07685 0.32344 0.09051 0.32708 0.10278 C 0.32795 0.10555 0.32813 0.09699 0.32917 0.09444 C 0.33021 0.09143 0.33177 0.08866 0.33333 0.08611 C 0.33976 0.07616 0.34705 0.06875 0.35625 0.06389 C 0.36024 0.0618 0.36875 0.05833 0.36875 0.05833 C 0.38559 0.06157 0.38507 0.06342 0.39792 0.075 C 0.39931 0.07778 0.40035 0.08079 0.40208 0.08333 C 0.40608 0.08912 0.41458 0.1 0.41458 0.1 C 0.42135 0.12731 0.43941 0.14838 0.44358 0.17778 C 0.44844 0.20926 0.45278 0.24167 0.46042 0.27222 C 0.46146 0.27616 0.45781 0.26481 0.45625 0.26111 C 0.45503 0.2581 0.45347 0.25555 0.45208 0.25278 C 0.44878 0.2213 0.44809 0.18032 0.475 0.16667 C 0.48247 0.16296 0.49045 0.16157 0.49792 0.15833 C 0.50903 0.16042 0.51753 0.16157 0.52708 0.16944 C 0.54201 0.18194 0.5566 0.21481 0.56458 0.23611 C 0.56563 0.23866 0.56545 0.2419 0.56649 0.24444 C 0.5691 0.24954 0.57274 0.25324 0.575 0.25833 C 0.57691 0.2625 0.57743 0.26782 0.57917 0.27222 C 0.5816 0.27801 0.58472 0.28333 0.5875 0.28889 C 0.58872 0.29143 0.59097 0.2993 0.58958 0.29722 C 0.58142 0.28634 0.57969 0.275 0.57708 0.26111 C 0.57726 0.25602 0.57622 0.2243 0.58125 0.21111 C 0.59844 0.16528 0.6276 0.14699 0.66042 0.125 C 0.66979 0.12917 0.6783 0.13472 0.6875 0.13889 C 0.70052 0.15185 0.6934 0.14398 0.70833 0.16389 C 0.71181 0.16852 0.71389 0.175 0.71667 0.18055 C 0.71806 0.18333 0.72083 0.18889 0.72083 0.18889 " pathEditMode="relative" ptsTypes="ffffffffffffffffffffffffffffffffffffffffffffffA">
                                      <p:cBhvr>
                                        <p:cTn id="14" dur="3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681 0.01065 C 0.05122 0.00417 0.04202 0.01111 0.04514 -0.02546 C 0.04671 -0.04352 0.04549 -0.03865 0.05139 -0.05046 C 0.05591 -0.08078 0.05018 -0.04907 0.05764 -0.07546 C 0.05869 -0.07893 0.05782 -0.08356 0.05973 -0.08657 C 0.06164 -0.08981 0.06528 -0.09027 0.06806 -0.09213 C 0.07448 -0.07916 0.08803 -0.07083 0.09723 -0.06157 C 0.10591 -0.05301 0.11164 -0.02708 0.11806 -0.01435 C 0.11875 -0.00972 0.11962 -0.00509 0.12014 -0.00046 C 0.12101 0.00787 0.11893 0.01736 0.12223 0.02454 C 0.12344 0.02709 0.12813 0.00579 0.12848 0.0051 C 0.13178 -0.0037 0.14514 -0.01435 0.14514 -0.01435 C 0.15799 -0.00995 0.15035 -0.01504 0.15973 -0.00046 C 0.16424 0.00648 0.16737 0.00764 0.17014 0.01621 C 0.18004 0.04607 0.1691 0.02246 0.17848 0.04121 C 0.17917 0.04491 0.17778 0.05116 0.18056 0.05232 C 0.18299 0.05348 0.18369 0.04699 0.18473 0.04398 C 0.18646 0.03959 0.18733 0.03473 0.18889 0.0301 C 0.1915 0.02269 0.19445 0.01528 0.19723 0.00787 C 0.20105 -0.00254 0.20191 0.00047 0.20764 -0.00879 C 0.21771 -0.025 0.22518 -0.03402 0.24098 -0.03935 C 0.26164 -0.0324 0.26789 -0.00648 0.27639 0.01621 C 0.28455 0.03773 0.27744 0.01204 0.28264 0.03287 C 0.28195 0.10324 0.28195 0.17361 0.28056 0.24398 C 0.28004 0.27315 0.27257 0.21945 0.28056 0.26898 C 0.28178 0.27639 0.28473 0.29121 0.28473 0.29121 C 0.28594 0.26991 0.28768 0.24861 0.28889 0.22732 C 0.29063 0.19422 0.28785 0.14074 0.31806 0.12732 C 0.32084 0.12917 0.32379 0.13079 0.32639 0.13287 C 0.32934 0.13542 0.33178 0.13889 0.33473 0.14121 C 0.33664 0.1426 0.33907 0.1426 0.34098 0.14398 C 0.34323 0.14537 0.34514 0.14769 0.34723 0.14954 C 0.35244 0.15996 0.36025 0.16459 0.36598 0.17454 C 0.37396 0.1882 0.37553 0.19491 0.37848 0.21065 C 0.38004 0.22963 0.38247 0.24746 0.38473 0.26621 C 0.38108 0.38496 0.38178 0.33357 0.38681 0.27732 C 0.38837 0.26019 0.3915 0.2426 0.39723 0.22732 C 0.39862 0.21181 0.40139 0.20047 0.40348 0.18565 C 0.40747 0.15579 0.41042 0.1257 0.43056 0.10787 C 0.43733 0.09422 0.44289 0.0963 0.45556 0.09398 C 0.47153 0.09931 0.47622 0.11343 0.48455 0.1301 C 0.48612 0.13287 0.4875 0.13565 0.48872 0.13843 C 0.49028 0.14121 0.49289 0.14676 0.49289 0.14676 C 0.49636 0.16482 0.5132 0.19005 0.51372 0.20787 C 0.51441 0.22732 0.51372 0.24676 0.51372 0.26621 " pathEditMode="relative" ptsTypes="ffffffffffffffffffffffffffffffffffffffffffffA">
                                      <p:cBhvr>
                                        <p:cTn id="1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C 0.00539 -0.02153 -0.00052 0.00439 0.00417 -0.04167 C 0.00712 -0.07107 0.00955 -0.08681 0.02292 -0.10834 C 0.02882 -0.11783 0.03316 -0.12709 0.04167 -0.13334 C 0.0507 -0.14005 0.06077 -0.14213 0.07084 -0.14445 C 0.07778 -0.14352 0.0849 -0.14422 0.09167 -0.14167 C 0.09636 -0.13982 0.10261 -0.12917 0.10625 -0.125 C 0.11684 -0.1132 0.12726 -0.10162 0.13542 -0.08611 C 0.14914 -0.05996 0.15295 -0.02963 0.16042 1.48148E-6 C 0.16094 -0.03334 0.16181 -0.06667 0.1625 -0.1 C 0.16337 -0.14167 0.14861 -0.19398 0.18316 -0.20556 C 0.19723 -0.2044 0.21233 -0.20764 0.225 -0.2 C 0.25434 -0.18241 0.22205 -0.19746 0.24167 -0.18889 C 0.26198 -0.16852 0.28368 -0.1507 0.29792 -0.12223 C 0.3007 -0.10811 0.30591 -0.10394 0.31042 -0.09167 C 0.31545 -0.07848 0.32014 -0.06459 0.32292 -0.05 C 0.33212 -0.11204 0.32552 -0.17662 0.32066 -0.23889 C 0.32153 -0.27593 0.3217 -0.31297 0.32292 -0.35 C 0.32344 -0.36829 0.32795 -0.38542 0.33125 -0.40278 C 0.33368 -0.41598 0.33507 -0.43449 0.34584 -0.44167 C 0.35157 -0.44537 0.35834 -0.44514 0.36459 -0.44723 C 0.37223 -0.4463 0.37986 -0.44653 0.3875 -0.44445 C 0.39184 -0.44329 0.4066 -0.4294 0.40834 -0.42778 C 0.4224 -0.41528 0.4323 -0.39676 0.44566 -0.38334 C 0.45105 -0.36922 0.45712 -0.35602 0.4625 -0.34167 C 0.4658 -0.33264 0.46823 -0.32338 0.47066 -0.31389 C 0.47205 -0.30834 0.47483 -0.29723 0.47483 -0.29723 C 0.47726 -0.26945 0.48021 -0.24352 0.48542 -0.21667 C 0.48455 -0.20741 0.48542 -0.19769 0.48316 -0.18889 C 0.48247 -0.18519 0.48195 -0.1963 0.48108 -0.2 C 0.47813 -0.2176 0.47865 -0.21736 0.47691 -0.23889 C 0.47726 -0.25301 0.47118 -0.35023 0.48733 -0.38611 C 0.49775 -0.40949 0.49601 -0.39051 0.504 -0.42223 C 0.50677 -0.43241 0.5092 -0.45602 0.5165 -0.46389 C 0.51789 -0.46528 0.53073 -0.46922 0.53125 -0.46945 C 0.54844 -0.46852 0.5658 -0.46922 0.58334 -0.46667 C 0.58559 -0.46621 0.58716 -0.46273 0.58941 -0.46111 C 0.60295 -0.45116 0.61632 -0.43704 0.63125 -0.43056 C 0.63993 -0.4132 0.63334 -0.43125 0.63334 -0.41389 C 0.63334 -0.39329 0.6375 -0.37732 0.6375 -0.35834 " pathEditMode="relative" ptsTypes="fffffffffffffffffffffffffffffffffffffffA">
                                      <p:cBhvr>
                                        <p:cTn id="22" dur="3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403 0.0088 C 0.0441 0.0044 0.04479 -0.00324 0.04861 -0.0162 C 0.05156 -0.03935 0.05521 -0.0625 0.05903 -0.08565 C 0.06024 -0.09329 0.06007 -0.10232 0.06528 -0.10787 C 0.06996 -0.11296 0.08021 -0.11366 0.08611 -0.1162 C 0.09305 -0.11528 0.10017 -0.11528 0.10694 -0.11343 C 0.1125 -0.11181 0.13576 -0.0963 0.14028 -0.0912 C 0.14253 -0.08866 0.1441 -0.08519 0.14653 -0.08287 C 0.15573 -0.07407 0.16614 -0.0662 0.17569 -0.05787 C 0.18264 -0.04375 0.18333 -0.04306 0.19236 -0.05509 C 0.1941 -0.07639 0.1941 -0.09792 0.19653 -0.11898 C 0.19722 -0.12477 0.20069 -0.13565 0.20069 -0.13565 C 0.20208 -0.18056 0.20017 -0.20394 0.21736 -0.23843 C 0.22257 -0.27361 0.21562 -0.23565 0.22361 -0.26065 C 0.23038 -0.28148 0.2276 -0.28565 0.24861 -0.29954 C 0.25347 -0.30278 0.25799 -0.3081 0.26319 -0.31065 C 0.26858 -0.3132 0.27986 -0.3162 0.27986 -0.3162 C 0.28958 -0.32477 0.30017 -0.32523 0.31111 -0.33009 C 0.33281 -0.32593 0.35295 -0.31875 0.37153 -0.30232 C 0.37396 -0.30023 0.37535 -0.29607 0.37778 -0.29398 C 0.38889 -0.28403 0.40885 -0.27222 0.41528 -0.25509 C 0.42014 -0.24213 0.42552 -0.23056 0.43194 -0.21898 C 0.43507 -0.20208 0.44444 -0.1919 0.45069 -0.17732 C 0.45278 -0.17199 0.45434 -0.16597 0.45677 -0.16065 C 0.45955 -0.15486 0.46267 -0.14977 0.4651 -0.14398 C 0.46684 -0.14051 0.46823 -0.13657 0.46944 -0.13287 C 0.47031 -0.13009 0.47031 -0.12708 0.47153 -0.12454 C 0.47309 -0.1206 0.47587 -0.11736 0.47778 -0.11343 C 0.49462 -0.07269 0.47187 -0.11968 0.48611 -0.0912 C 0.48785 -0.07847 0.48906 -0.0713 0.49427 -0.06065 C 0.49618 -0.11204 0.49896 -0.16204 0.50069 -0.21343 C 0.50226 -0.26505 0.50503 -0.3169 0.51736 -0.3662 C 0.51858 -0.37153 0.51805 -0.37755 0.51944 -0.38287 C 0.52014 -0.38611 0.52257 -0.3882 0.52361 -0.3912 C 0.52847 -0.4044 0.53212 -0.41921 0.53611 -0.43287 C 0.53889 -0.44259 0.5401 -0.45625 0.54653 -0.46343 C 0.5533 -0.47153 0.57049 -0.48773 0.57986 -0.4912 C 0.58542 -0.49329 0.59635 -0.49676 0.59635 -0.49676 C 0.59705 -0.49676 0.63941 -0.49537 0.65052 -0.4912 C 0.66562 -0.48565 0.67621 -0.4669 0.69028 -0.46065 C 0.69514 -0.45579 0.70035 -0.45208 0.70486 -0.44676 C 0.70989 -0.44074 0.71389 -0.43287 0.71944 -0.42732 C 0.7243 -0.42245 0.72986 -0.41898 0.73403 -0.41343 C 0.73646 -0.41019 0.73785 -0.40556 0.74028 -0.40232 C 0.74201 -0.4 0.74462 -0.39884 0.74653 -0.39676 C 0.75503 -0.38727 0.75816 -0.37431 0.76736 -0.3662 C 0.77049 -0.35394 0.77621 -0.34815 0.78194 -0.33843 C 0.79653 -0.31343 0.78507 -0.33009 0.79444 -0.31343 C 0.79826 -0.30648 0.8033 -0.30093 0.80694 -0.29398 C 0.81285 -0.28287 0.81667 -0.26945 0.82153 -0.25787 C 0.82483 -0.24977 0.83264 -0.23195 0.83819 -0.22454 C 0.84028 -0.22176 0.84219 -0.21875 0.84444 -0.2162 C 0.84635 -0.21412 0.85069 -0.21065 0.85069 -0.21065 " pathEditMode="relative" ptsTypes="ffffffffffffffffffffffffffffffffffffffffffffffffffffA">
                                      <p:cBhvr>
                                        <p:cTn id="26" dur="5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698 0.0044 C 0.046 -0.00347 0.04757 -0.01297 0.05156 -0.02616 C 0.05191 -0.03866 0.04305 -0.11574 0.06406 -0.13449 C 0.07621 -0.12917 0.07396 -0.1257 0.08281 -0.11505 C 0.09965 -0.09468 0.1243 -0.08241 0.13489 -0.05394 C 0.13871 -0.04352 0.13819 -0.03334 0.14323 -0.02338 C 0.14635 -0.00648 0.14444 -0.01597 0.14948 0.0044 C 0.15017 0.00717 0.15156 0.01273 0.15156 0.01273 C 0.15278 -0.05579 0.15573 -0.11459 0.15781 -0.18172 C 0.16198 -0.18079 0.16649 -0.18102 0.17031 -0.17894 C 0.18646 -0.16991 0.17847 -0.17014 0.18906 -0.15949 C 0.19236 -0.15625 0.19618 -0.1544 0.19948 -0.15116 C 0.21319 -0.13727 0.19844 -0.14769 0.21198 -0.13727 C 0.21475 -0.13519 0.21788 -0.13426 0.22031 -0.13172 C 0.22569 -0.12593 0.23489 -0.11227 0.23489 -0.11227 C 0.23958 -0.09352 0.23298 -0.11597 0.24531 -0.09283 C 0.24844 -0.08704 0.24913 -0.07963 0.25156 -0.07338 C 0.2526 -0.06597 0.25521 -0.0588 0.25573 -0.05116 C 0.25816 -0.01991 0.25729 -0.01181 0.26198 0.01273 C 0.2651 -0.01227 0.26649 -0.03727 0.27031 -0.06227 C 0.271 -0.07361 0.27135 -0.09815 0.27448 -0.11227 C 0.28073 -0.14028 0.27673 -0.11482 0.28073 -0.13449 C 0.28229 -0.1419 0.28038 -0.15209 0.28489 -0.15672 C 0.29653 -0.16829 0.29028 -0.16273 0.30364 -0.17338 C 0.34427 -0.15787 0.3684 -0.10787 0.38489 -0.05949 C 0.39705 -0.02408 0.39062 -0.05116 0.39739 -0.01505 C 0.39861 -0.0088 0.39844 -0.00209 0.39948 0.0044 C 0.40052 0.01018 0.40364 0.02106 0.40364 0.02106 C 0.40434 0.01365 0.40469 0.00625 0.40573 -0.00116 C 0.40607 -0.00394 0.40746 -0.00648 0.40781 -0.00949 C 0.41041 -0.03403 0.41007 -0.06042 0.41614 -0.08449 C 0.41719 -0.08843 0.41927 -0.09167 0.42031 -0.0956 C 0.42639 -0.11991 0.42309 -0.11412 0.42656 -0.13727 C 0.42691 -0.14005 0.42656 -0.14445 0.42864 -0.1456 C 0.43368 -0.14861 0.43975 -0.14746 0.44531 -0.14838 C 0.45225 -0.14746 0.45937 -0.14746 0.46614 -0.1456 C 0.47187 -0.14398 0.47847 -0.13588 0.48281 -0.13172 C 0.49045 -0.12454 0.496 -0.12176 0.50156 -0.11227 C 0.50972 -0.09815 0.5151 -0.08241 0.52239 -0.06783 C 0.52378 -0.05857 0.52257 -0.04792 0.52656 -0.04005 C 0.53125 -0.03079 0.53507 -0.0206 0.53698 -0.00949 C 0.53854 -0.00023 0.54114 0.01828 0.54114 0.01828 C 0.54462 -0.0088 0.54982 -0.03611 0.55573 -0.06227 C 0.5592 -0.07755 0.56719 -0.0919 0.57031 -0.10672 C 0.57344 -0.1213 0.57222 -0.13264 0.58281 -0.13727 C 0.6 -0.12963 0.60642 -0.11204 0.61198 -0.09005 C 0.61302 -0.08565 0.61267 -0.08056 0.61406 -0.07616 C 0.62031 -0.05533 0.62673 -0.04213 0.63073 -0.0206 C 0.63212 -0.00347 0.63489 0.0125 0.63489 0.0294 " pathEditMode="relative" ptsTypes="ffffffffffffffffffffffffffffffffffffffffffffffffA">
                                      <p:cBhvr>
                                        <p:cTn id="30" dur="5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018 0.00763 C 0.04479 -0.01366 0.04757 -0.00371 0.04184 -0.02292 C 0.04011 -0.03959 0.03959 -0.05695 0.03559 -0.07292 C 0.029 -0.17848 0.02986 -0.28473 0.03976 -0.38959 C 0.04045 -0.40903 0.04011 -0.42848 0.04184 -0.44792 C 0.04219 -0.45278 0.04514 -0.45695 0.04601 -0.46181 C 0.04948 -0.48195 0.05174 -0.5051 0.05434 -0.5257 C 0.05677 -0.57292 0.06094 -0.62524 0.09809 -0.64514 C 0.12396 -0.6382 0.13386 -0.60787 0.15434 -0.58959 C 0.15973 -0.575 0.16354 -0.57732 0.16893 -0.56459 C 0.17049 -0.56088 0.17188 -0.55718 0.17309 -0.55348 C 0.17466 -0.54885 0.17552 -0.54399 0.17726 -0.53959 C 0.17969 -0.5338 0.18403 -0.52917 0.18559 -0.52292 C 0.1908 -0.50232 0.18785 -0.51158 0.19393 -0.49514 C 0.19636 -0.47848 0.19861 -0.46297 0.20434 -0.44792 C 0.20504 -0.44144 0.20521 -0.43473 0.20643 -0.42848 C 0.20729 -0.42362 0.20973 -0.41945 0.21059 -0.41459 C 0.21354 -0.39792 0.21476 -0.37894 0.21684 -0.36181 C 0.22327 -0.25024 0.21927 -0.24584 0.22309 -0.53959 C 0.22344 -0.57014 0.22414 -0.6007 0.22518 -0.63125 C 0.22639 -0.66482 0.23073 -0.72246 0.25643 -0.73959 C 0.26719 -0.73681 0.27535 -0.73102 0.28559 -0.7257 C 0.29462 -0.71366 0.30295 -0.7007 0.31268 -0.68959 C 0.31979 -0.68149 0.32813 -0.67477 0.33351 -0.66459 C 0.33768 -0.65672 0.34341 -0.64329 0.34601 -0.63403 C 0.34705 -0.63056 0.34688 -0.62639 0.34809 -0.62292 C 0.35035 -0.6169 0.354 -0.61204 0.35643 -0.60625 C 0.36216 -0.59213 0.35903 -0.59561 0.36268 -0.58403 C 0.36806 -0.56737 0.37327 -0.55024 0.37934 -0.53403 C 0.38004 -0.5294 0.38021 -0.52454 0.38143 -0.52014 C 0.38229 -0.5169 0.38525 -0.51505 0.38559 -0.51181 C 0.38733 -0.4926 0.38698 -0.47292 0.38768 -0.45348 C 0.39236 -0.47801 0.39184 -0.48565 0.39393 -0.51737 C 0.39757 -0.57292 0.40521 -0.62917 0.41268 -0.68403 C 0.41372 -0.71204 0.41094 -0.74306 0.42309 -0.76737 C 0.42379 -0.77107 0.42309 -0.7757 0.42518 -0.77848 C 0.42587 -0.7794 0.44219 -0.78357 0.44393 -0.78403 C 0.47969 -0.77801 0.44271 -0.78889 0.47309 -0.76459 C 0.50712 -0.73727 0.53056 -0.68843 0.55226 -0.64514 C 0.55348 -0.6426 0.5533 -0.63936 0.55434 -0.63681 C 0.5625 -0.61713 0.56667 -0.60834 0.57309 -0.58681 C 0.57448 -0.58218 0.57604 -0.57755 0.57726 -0.57292 C 0.57882 -0.56737 0.58143 -0.55625 0.58143 -0.55625 " pathEditMode="relative" ptsTypes="ffffffffffffffffffffffffffffffffffffffffffA">
                                      <p:cBhvr>
                                        <p:cTn id="34" dur="3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Cyrl-CS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РЕЗУЛТАТ-</a:t>
            </a:r>
            <a:r>
              <a:rPr lang="sr-Cyrl-C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ЗБИР </a:t>
            </a:r>
            <a:r>
              <a:rPr lang="sr-Cyrl-C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ЈЕ БРОЈ:</a:t>
            </a:r>
            <a:r>
              <a:rPr lang="sr-Latn-C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sr-Latn-C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sr-Latn-CS" dirty="0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  +  5  </a:t>
            </a:r>
            <a:r>
              <a:rPr lang="en-US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= </a:t>
            </a:r>
            <a:r>
              <a:rPr lang="en-US" dirty="0" smtClean="0"/>
              <a:t>  </a:t>
            </a:r>
            <a:endParaRPr lang="sr-Latn-CS" dirty="0"/>
          </a:p>
        </p:txBody>
      </p:sp>
      <p:pic>
        <p:nvPicPr>
          <p:cNvPr id="4" name="Слика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2362200"/>
            <a:ext cx="609600" cy="609600"/>
          </a:xfrm>
          <a:prstGeom prst="rect">
            <a:avLst/>
          </a:prstGeom>
        </p:spPr>
      </p:pic>
      <p:pic>
        <p:nvPicPr>
          <p:cNvPr id="5" name="Слика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1578591"/>
            <a:ext cx="609600" cy="609600"/>
          </a:xfrm>
          <a:prstGeom prst="rect">
            <a:avLst/>
          </a:prstGeom>
        </p:spPr>
      </p:pic>
      <p:pic>
        <p:nvPicPr>
          <p:cNvPr id="6" name="Слика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388" y="3886200"/>
            <a:ext cx="609600" cy="609600"/>
          </a:xfrm>
          <a:prstGeom prst="rect">
            <a:avLst/>
          </a:prstGeom>
        </p:spPr>
      </p:pic>
      <p:pic>
        <p:nvPicPr>
          <p:cNvPr id="7" name="Слика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388" y="3086669"/>
            <a:ext cx="609600" cy="609600"/>
          </a:xfrm>
          <a:prstGeom prst="rect">
            <a:avLst/>
          </a:prstGeom>
        </p:spPr>
      </p:pic>
      <p:cxnSp>
        <p:nvCxnSpPr>
          <p:cNvPr id="9" name="Права линија спајања са стрелицом 8"/>
          <p:cNvCxnSpPr/>
          <p:nvPr/>
        </p:nvCxnSpPr>
        <p:spPr>
          <a:xfrm flipV="1">
            <a:off x="2209800" y="2019300"/>
            <a:ext cx="1520588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ава линија спајања са стрелицом 11"/>
          <p:cNvCxnSpPr/>
          <p:nvPr/>
        </p:nvCxnSpPr>
        <p:spPr>
          <a:xfrm>
            <a:off x="2209800" y="2819400"/>
            <a:ext cx="15205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ава линија спајања са стрелицом 13"/>
          <p:cNvCxnSpPr/>
          <p:nvPr/>
        </p:nvCxnSpPr>
        <p:spPr>
          <a:xfrm>
            <a:off x="2246194" y="2971800"/>
            <a:ext cx="1447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ава линија спајања са стрелицом 15"/>
          <p:cNvCxnSpPr/>
          <p:nvPr/>
        </p:nvCxnSpPr>
        <p:spPr>
          <a:xfrm>
            <a:off x="2246194" y="3086669"/>
            <a:ext cx="1411406" cy="11043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495800" y="3238500"/>
            <a:ext cx="914400" cy="369332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FF0000"/>
                </a:solidFill>
              </a:rPr>
              <a:t>Тачно!</a:t>
            </a:r>
            <a:endParaRPr lang="sr-Latn-C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864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354842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Cyrl-CS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РЕЗУЛТАТ-</a:t>
            </a:r>
            <a:r>
              <a:rPr lang="sr-Cyrl-C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ЗБИР </a:t>
            </a:r>
            <a:r>
              <a:rPr lang="sr-Cyrl-C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ЈЕ БРОЈ:</a:t>
            </a:r>
            <a:r>
              <a:rPr lang="sr-Latn-C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sr-Latn-C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sr-Latn-CS" dirty="0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533400" y="1242218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sr-Cyrl-C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+  </a:t>
            </a:r>
            <a:r>
              <a:rPr lang="sr-Cyrl-C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</a:t>
            </a:r>
            <a:r>
              <a:rPr lang="en-US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= </a:t>
            </a:r>
            <a:r>
              <a:rPr lang="en-US" dirty="0" smtClean="0"/>
              <a:t>  </a:t>
            </a:r>
            <a:endParaRPr lang="sr-Latn-CS" dirty="0"/>
          </a:p>
        </p:txBody>
      </p:sp>
      <p:pic>
        <p:nvPicPr>
          <p:cNvPr id="5" name="Слика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3994" y="3200400"/>
            <a:ext cx="609600" cy="609600"/>
          </a:xfrm>
          <a:prstGeom prst="rect">
            <a:avLst/>
          </a:prstGeom>
        </p:spPr>
      </p:pic>
      <p:pic>
        <p:nvPicPr>
          <p:cNvPr id="6" name="Слика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404281"/>
            <a:ext cx="609600" cy="609600"/>
          </a:xfrm>
          <a:prstGeom prst="rect">
            <a:avLst/>
          </a:prstGeom>
        </p:spPr>
      </p:pic>
      <p:cxnSp>
        <p:nvCxnSpPr>
          <p:cNvPr id="9" name="Права линија спајања са стрелицом 8"/>
          <p:cNvCxnSpPr/>
          <p:nvPr/>
        </p:nvCxnSpPr>
        <p:spPr>
          <a:xfrm flipV="1">
            <a:off x="2209800" y="2019300"/>
            <a:ext cx="1520588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ава линија спајања са стрелицом 11"/>
          <p:cNvCxnSpPr/>
          <p:nvPr/>
        </p:nvCxnSpPr>
        <p:spPr>
          <a:xfrm>
            <a:off x="2209800" y="2819400"/>
            <a:ext cx="15205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ава линија спајања са стрелицом 13"/>
          <p:cNvCxnSpPr/>
          <p:nvPr/>
        </p:nvCxnSpPr>
        <p:spPr>
          <a:xfrm>
            <a:off x="2246194" y="2971800"/>
            <a:ext cx="1447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ава линија спајања са стрелицом 15"/>
          <p:cNvCxnSpPr/>
          <p:nvPr/>
        </p:nvCxnSpPr>
        <p:spPr>
          <a:xfrm>
            <a:off x="2246194" y="3086669"/>
            <a:ext cx="1411406" cy="11043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10543"/>
            <a:ext cx="9747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Слика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388" y="3944143"/>
            <a:ext cx="609600" cy="609600"/>
          </a:xfrm>
          <a:prstGeom prst="rect">
            <a:avLst/>
          </a:prstGeom>
        </p:spPr>
      </p:pic>
      <p:pic>
        <p:nvPicPr>
          <p:cNvPr id="10" name="Слика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69465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253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199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Cyrl-CS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РЕЗУЛТАТ-</a:t>
            </a:r>
            <a:r>
              <a:rPr lang="sr-Cyrl-C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РАЗЛИКА </a:t>
            </a:r>
            <a:r>
              <a:rPr lang="sr-Cyrl-C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ЈЕ БРОЈ:</a:t>
            </a:r>
            <a:r>
              <a:rPr lang="sr-Latn-C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sr-Latn-C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sr-Latn-CS" dirty="0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533400" y="1242218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sr-Cyrl-C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6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</a:t>
            </a:r>
            <a:r>
              <a:rPr lang="sr-Cyrl-C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</a:t>
            </a:r>
            <a:r>
              <a:rPr lang="sr-Cyrl-C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=  </a:t>
            </a:r>
            <a:endParaRPr lang="sr-Latn-C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0" indent="0">
              <a:buNone/>
            </a:pPr>
            <a:r>
              <a:rPr lang="en-US" dirty="0" smtClean="0"/>
              <a:t>  </a:t>
            </a:r>
            <a:endParaRPr lang="sr-Latn-CS" dirty="0"/>
          </a:p>
        </p:txBody>
      </p:sp>
      <p:pic>
        <p:nvPicPr>
          <p:cNvPr id="6" name="Слика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694656"/>
            <a:ext cx="609600" cy="609600"/>
          </a:xfrm>
          <a:prstGeom prst="rect">
            <a:avLst/>
          </a:prstGeom>
        </p:spPr>
      </p:pic>
      <p:cxnSp>
        <p:nvCxnSpPr>
          <p:cNvPr id="9" name="Права линија спајања са стрелицом 8"/>
          <p:cNvCxnSpPr/>
          <p:nvPr/>
        </p:nvCxnSpPr>
        <p:spPr>
          <a:xfrm flipV="1">
            <a:off x="2209800" y="2019300"/>
            <a:ext cx="1520588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ава линија спајања са стрелицом 11"/>
          <p:cNvCxnSpPr/>
          <p:nvPr/>
        </p:nvCxnSpPr>
        <p:spPr>
          <a:xfrm>
            <a:off x="2209800" y="2819400"/>
            <a:ext cx="15205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ава линија спајања са стрелицом 13"/>
          <p:cNvCxnSpPr/>
          <p:nvPr/>
        </p:nvCxnSpPr>
        <p:spPr>
          <a:xfrm>
            <a:off x="2246194" y="2971800"/>
            <a:ext cx="1447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ава линија спајања са стрелицом 15"/>
          <p:cNvCxnSpPr/>
          <p:nvPr/>
        </p:nvCxnSpPr>
        <p:spPr>
          <a:xfrm>
            <a:off x="2246194" y="3086669"/>
            <a:ext cx="1411406" cy="11043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9634" y="4019062"/>
            <a:ext cx="9747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Слика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3903175"/>
            <a:ext cx="609600" cy="609600"/>
          </a:xfrm>
          <a:prstGeom prst="rect">
            <a:avLst/>
          </a:prstGeom>
        </p:spPr>
      </p:pic>
      <p:sp>
        <p:nvSpPr>
          <p:cNvPr id="4" name="Правоугаоник 3"/>
          <p:cNvSpPr/>
          <p:nvPr/>
        </p:nvSpPr>
        <p:spPr>
          <a:xfrm>
            <a:off x="4479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sr-Latn-C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7" name="Слика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3952" y="3200400"/>
            <a:ext cx="609600" cy="609600"/>
          </a:xfrm>
          <a:prstGeom prst="rect">
            <a:avLst/>
          </a:prstGeom>
        </p:spPr>
      </p:pic>
      <p:pic>
        <p:nvPicPr>
          <p:cNvPr id="11" name="Слика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3952" y="2477069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013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354842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Cyrl-CS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РЕЗУЛТАТ-РАЗЛИКА </a:t>
            </a:r>
            <a:r>
              <a:rPr lang="sr-Cyrl-CS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ЈЕ БРОЈ:</a:t>
            </a:r>
            <a:r>
              <a:rPr lang="sr-Latn-C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sr-Latn-C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sr-Latn-CS" dirty="0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533400" y="1242218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sr-Cyrl-C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10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</a:t>
            </a:r>
            <a:r>
              <a:rPr lang="sr-Cyrl-C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</a:t>
            </a:r>
            <a:r>
              <a:rPr lang="sr-Cyrl-C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=  </a:t>
            </a:r>
            <a:endParaRPr lang="sr-Latn-C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0" indent="0">
              <a:buNone/>
            </a:pPr>
            <a:r>
              <a:rPr lang="en-US" dirty="0" smtClean="0"/>
              <a:t>  </a:t>
            </a:r>
            <a:endParaRPr lang="sr-Latn-CS" dirty="0"/>
          </a:p>
        </p:txBody>
      </p:sp>
      <p:pic>
        <p:nvPicPr>
          <p:cNvPr id="5" name="Слика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3994" y="3200400"/>
            <a:ext cx="609600" cy="609600"/>
          </a:xfrm>
          <a:prstGeom prst="rect">
            <a:avLst/>
          </a:prstGeom>
        </p:spPr>
      </p:pic>
      <p:pic>
        <p:nvPicPr>
          <p:cNvPr id="6" name="Слика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404281"/>
            <a:ext cx="609600" cy="609600"/>
          </a:xfrm>
          <a:prstGeom prst="rect">
            <a:avLst/>
          </a:prstGeom>
        </p:spPr>
      </p:pic>
      <p:cxnSp>
        <p:nvCxnSpPr>
          <p:cNvPr id="9" name="Права линија спајања са стрелицом 8"/>
          <p:cNvCxnSpPr/>
          <p:nvPr/>
        </p:nvCxnSpPr>
        <p:spPr>
          <a:xfrm flipV="1">
            <a:off x="2209800" y="2019300"/>
            <a:ext cx="1520588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ава линија спајања са стрелицом 11"/>
          <p:cNvCxnSpPr/>
          <p:nvPr/>
        </p:nvCxnSpPr>
        <p:spPr>
          <a:xfrm>
            <a:off x="2209800" y="2709081"/>
            <a:ext cx="1520588" cy="1103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ава линија спајања са стрелицом 13"/>
          <p:cNvCxnSpPr/>
          <p:nvPr/>
        </p:nvCxnSpPr>
        <p:spPr>
          <a:xfrm>
            <a:off x="2209800" y="2819400"/>
            <a:ext cx="1484194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ава линија спајања са стрелицом 15"/>
          <p:cNvCxnSpPr>
            <a:endCxn id="8" idx="1"/>
          </p:cNvCxnSpPr>
          <p:nvPr/>
        </p:nvCxnSpPr>
        <p:spPr>
          <a:xfrm>
            <a:off x="2169994" y="2819400"/>
            <a:ext cx="1560394" cy="14295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10543"/>
            <a:ext cx="9747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Слика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388" y="3944143"/>
            <a:ext cx="609600" cy="609600"/>
          </a:xfrm>
          <a:prstGeom prst="rect">
            <a:avLst/>
          </a:prstGeom>
        </p:spPr>
      </p:pic>
      <p:pic>
        <p:nvPicPr>
          <p:cNvPr id="10" name="Слика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694656"/>
            <a:ext cx="609600" cy="609600"/>
          </a:xfrm>
          <a:prstGeom prst="rect">
            <a:avLst/>
          </a:prstGeom>
        </p:spPr>
      </p:pic>
      <p:sp>
        <p:nvSpPr>
          <p:cNvPr id="4" name="Правоугаоник 3"/>
          <p:cNvSpPr/>
          <p:nvPr/>
        </p:nvSpPr>
        <p:spPr>
          <a:xfrm>
            <a:off x="4479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sr-Latn-C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35787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тема">
  <a:themeElements>
    <a:clrScheme name="Канцелариј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тема">
  <a:themeElements>
    <a:clrScheme name="Канцелариј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тема">
  <a:themeElements>
    <a:clrScheme name="Канцелариј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213</Words>
  <Application>Microsoft Office PowerPoint</Application>
  <PresentationFormat>Пројекција на екрану (4:3)</PresentationFormat>
  <Paragraphs>150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Наслови слајдова</vt:lpstr>
      </vt:variant>
      <vt:variant>
        <vt:i4>14</vt:i4>
      </vt:variant>
    </vt:vector>
  </HeadingPairs>
  <TitlesOfParts>
    <vt:vector size="17" baseType="lpstr">
      <vt:lpstr>Office тема</vt:lpstr>
      <vt:lpstr>Тема Office</vt:lpstr>
      <vt:lpstr>1_Office тема</vt:lpstr>
      <vt:lpstr>Сабирање и одузимање до 10</vt:lpstr>
      <vt:lpstr>ИЗРАЧУНАЈ ДА ДОБИЈЕШ РЕЧ:</vt:lpstr>
      <vt:lpstr>PowerPoint презентација</vt:lpstr>
      <vt:lpstr>PowerPoint презентација</vt:lpstr>
      <vt:lpstr>PowerPoint презентација</vt:lpstr>
      <vt:lpstr>РЕЗУЛТАТ-ЗБИР ЈЕ БРОЈ: </vt:lpstr>
      <vt:lpstr>РЕЗУЛТАТ-ЗБИР ЈЕ БРОЈ: </vt:lpstr>
      <vt:lpstr>РЕЗУЛТАТ-РАЗЛИКА ЈЕ БРОЈ: </vt:lpstr>
      <vt:lpstr>РЕЗУЛТАТ-РАЗЛИКА ЈЕ БРОЈ: 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Коришћени материјали: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презентација</dc:title>
  <dc:creator>M.T.</dc:creator>
  <cp:keywords>ppt</cp:keywords>
  <dc:description>sa zvukom</dc:description>
  <cp:lastModifiedBy>dud</cp:lastModifiedBy>
  <cp:revision>5</cp:revision>
  <dcterms:created xsi:type="dcterms:W3CDTF">2011-04-28T08:50:32Z</dcterms:created>
  <dcterms:modified xsi:type="dcterms:W3CDTF">2011-05-02T14:44:35Z</dcterms:modified>
  <cp:category>matematika</cp:category>
</cp:coreProperties>
</file>