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CE009-27F7-4255-9DA0-C9E9C5C5829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56FF7-0AF6-41DD-AA9B-7AB5E947EC1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021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0BCA9-E70E-441F-ABAC-0A797BE3857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83BA8-1859-4763-B97A-BC7AC617F2B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297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40A35-EF6F-4B40-991F-A30F7221B95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CC24F-CAAC-43EA-B167-D28D2007704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887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F8BDC-1150-4FD6-B557-9498E857548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E9DD4-791E-4FB0-8E64-C7C3DE11918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86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9FDF6-18FF-42D5-9EA3-FAA35E2141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39394-374B-4D6F-B948-943895A1411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9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25C93-445A-4292-9B37-AB543C0483E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24FB5-208B-451E-A654-64F92211D1D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146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F0D82-FA6D-48C5-ADEA-82C30F7012B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C4460-5066-43A3-89BC-EE2252BCB5C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539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9E99E-88D5-4851-BC4A-F685A1E6699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23D9-292E-402E-9D73-E725942094E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053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A7FBA-2B43-45D9-96D4-B2EA3B153EA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26BE6-CF94-4F18-8188-E937D5F37A7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334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61F4D-B5F8-41D0-B6DB-7AF052B3377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5DF2D-36D5-44A2-8BAF-45CC1295705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566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4DBAF-262F-495D-818C-415A12AAFF9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D223B-A884-4A82-89EE-DBE5EC66F4B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634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CB9D12-F465-43F0-9887-40AA16BD22D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2C90CA-2DCC-4748-A832-1E9B2EBE324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704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авоугаоник заобљених углова 23"/>
          <p:cNvSpPr/>
          <p:nvPr/>
        </p:nvSpPr>
        <p:spPr>
          <a:xfrm>
            <a:off x="7239597" y="2895600"/>
            <a:ext cx="1188720" cy="1005840"/>
          </a:xfrm>
          <a:prstGeom prst="round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prstClr val="white"/>
                </a:solidFill>
              </a:rPr>
              <a:t>36</a:t>
            </a:r>
            <a:endParaRPr lang="sr-Cyrl-RS" sz="4400" b="1" dirty="0">
              <a:solidFill>
                <a:prstClr val="white"/>
              </a:solidFill>
            </a:endParaRPr>
          </a:p>
        </p:txBody>
      </p:sp>
      <p:sp>
        <p:nvSpPr>
          <p:cNvPr id="17" name="Правоугаоник заобљених углова 16"/>
          <p:cNvSpPr/>
          <p:nvPr/>
        </p:nvSpPr>
        <p:spPr>
          <a:xfrm>
            <a:off x="730241" y="2739865"/>
            <a:ext cx="1188720" cy="1005840"/>
          </a:xfrm>
          <a:prstGeom prst="round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prstClr val="white"/>
                </a:solidFill>
              </a:rPr>
              <a:t>24</a:t>
            </a:r>
            <a:endParaRPr lang="sr-Cyrl-RS" sz="4400" b="1" dirty="0">
              <a:solidFill>
                <a:prstClr val="white"/>
              </a:solidFill>
            </a:endParaRPr>
          </a:p>
        </p:txBody>
      </p:sp>
      <p:sp>
        <p:nvSpPr>
          <p:cNvPr id="5" name="Правоугаоник заобљених углова 4"/>
          <p:cNvSpPr/>
          <p:nvPr/>
        </p:nvSpPr>
        <p:spPr>
          <a:xfrm>
            <a:off x="3505200" y="1427027"/>
            <a:ext cx="1188720" cy="1005840"/>
          </a:xfrm>
          <a:prstGeom prst="round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prstClr val="white"/>
                </a:solidFill>
              </a:rPr>
              <a:t>12</a:t>
            </a:r>
            <a:endParaRPr lang="sr-Cyrl-RS" sz="4400" b="1" dirty="0">
              <a:solidFill>
                <a:prstClr val="white"/>
              </a:solidFill>
            </a:endParaRPr>
          </a:p>
        </p:txBody>
      </p:sp>
      <p:sp>
        <p:nvSpPr>
          <p:cNvPr id="4" name="Правоугаоник заобљених углова 3"/>
          <p:cNvSpPr/>
          <p:nvPr/>
        </p:nvSpPr>
        <p:spPr>
          <a:xfrm>
            <a:off x="3505200" y="1427027"/>
            <a:ext cx="1188720" cy="1005840"/>
          </a:xfrm>
          <a:prstGeom prst="round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prstClr val="white"/>
                </a:solidFill>
              </a:rPr>
              <a:t>3 • </a:t>
            </a:r>
            <a:r>
              <a:rPr lang="en-US" sz="3600" b="1" dirty="0" smtClean="0">
                <a:solidFill>
                  <a:prstClr val="white"/>
                </a:solidFill>
              </a:rPr>
              <a:t>4</a:t>
            </a:r>
            <a:endParaRPr lang="sr-Cyrl-RS" sz="3600" b="1" dirty="0">
              <a:solidFill>
                <a:prstClr val="white"/>
              </a:solidFill>
            </a:endParaRPr>
          </a:p>
        </p:txBody>
      </p:sp>
      <p:sp>
        <p:nvSpPr>
          <p:cNvPr id="3" name="Правоугаоник заобљених углова 2"/>
          <p:cNvSpPr/>
          <p:nvPr/>
        </p:nvSpPr>
        <p:spPr>
          <a:xfrm>
            <a:off x="1324601" y="1019116"/>
            <a:ext cx="1188720" cy="1005840"/>
          </a:xfrm>
          <a:prstGeom prst="round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prstClr val="white"/>
                </a:solidFill>
              </a:rPr>
              <a:t>8</a:t>
            </a:r>
            <a:endParaRPr lang="sr-Cyrl-RS" sz="4400" b="1" dirty="0">
              <a:solidFill>
                <a:prstClr val="white"/>
              </a:solidFill>
            </a:endParaRPr>
          </a:p>
        </p:txBody>
      </p:sp>
      <p:sp>
        <p:nvSpPr>
          <p:cNvPr id="2" name="Правоугаоник заобљених углова 1"/>
          <p:cNvSpPr/>
          <p:nvPr/>
        </p:nvSpPr>
        <p:spPr>
          <a:xfrm>
            <a:off x="1324601" y="1000313"/>
            <a:ext cx="1188720" cy="1005840"/>
          </a:xfrm>
          <a:prstGeom prst="round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prstClr val="white"/>
                </a:solidFill>
              </a:rPr>
              <a:t>2 • </a:t>
            </a:r>
            <a:r>
              <a:rPr lang="en-US" sz="3600" b="1" dirty="0" smtClean="0">
                <a:solidFill>
                  <a:prstClr val="white"/>
                </a:solidFill>
              </a:rPr>
              <a:t>4</a:t>
            </a:r>
            <a:endParaRPr lang="sr-Cyrl-RS" sz="3600" b="1" dirty="0">
              <a:solidFill>
                <a:prstClr val="white"/>
              </a:solidFill>
            </a:endParaRPr>
          </a:p>
        </p:txBody>
      </p:sp>
      <p:sp>
        <p:nvSpPr>
          <p:cNvPr id="11" name="Правоугаоник заобљених углова 10"/>
          <p:cNvSpPr/>
          <p:nvPr/>
        </p:nvSpPr>
        <p:spPr>
          <a:xfrm>
            <a:off x="5063573" y="1503233"/>
            <a:ext cx="1188720" cy="1005840"/>
          </a:xfrm>
          <a:prstGeom prst="round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prstClr val="white"/>
                </a:solidFill>
              </a:rPr>
              <a:t>16</a:t>
            </a:r>
            <a:endParaRPr lang="sr-Cyrl-RS" sz="4400" b="1" dirty="0">
              <a:solidFill>
                <a:prstClr val="white"/>
              </a:solidFill>
            </a:endParaRPr>
          </a:p>
        </p:txBody>
      </p:sp>
      <p:sp>
        <p:nvSpPr>
          <p:cNvPr id="10" name="Правоугаоник заобљених углова 9"/>
          <p:cNvSpPr/>
          <p:nvPr/>
        </p:nvSpPr>
        <p:spPr>
          <a:xfrm>
            <a:off x="5063573" y="1503233"/>
            <a:ext cx="1188720" cy="1005840"/>
          </a:xfrm>
          <a:prstGeom prst="round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prstClr val="white"/>
                </a:solidFill>
              </a:rPr>
              <a:t>4 • </a:t>
            </a:r>
            <a:r>
              <a:rPr lang="en-US" sz="3600" b="1" dirty="0" smtClean="0">
                <a:solidFill>
                  <a:prstClr val="white"/>
                </a:solidFill>
              </a:rPr>
              <a:t>4</a:t>
            </a:r>
            <a:endParaRPr lang="sr-Cyrl-RS" sz="3600" b="1" dirty="0">
              <a:solidFill>
                <a:prstClr val="white"/>
              </a:solidFill>
            </a:endParaRPr>
          </a:p>
        </p:txBody>
      </p:sp>
      <p:sp>
        <p:nvSpPr>
          <p:cNvPr id="15" name="Правоугаоник заобљених углова 14"/>
          <p:cNvSpPr/>
          <p:nvPr/>
        </p:nvSpPr>
        <p:spPr>
          <a:xfrm>
            <a:off x="6667998" y="1042696"/>
            <a:ext cx="1188720" cy="1005840"/>
          </a:xfrm>
          <a:prstGeom prst="round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prstClr val="white"/>
                </a:solidFill>
              </a:rPr>
              <a:t>20</a:t>
            </a:r>
            <a:endParaRPr lang="sr-Cyrl-RS" sz="4400" b="1" dirty="0">
              <a:solidFill>
                <a:prstClr val="white"/>
              </a:solidFill>
            </a:endParaRPr>
          </a:p>
        </p:txBody>
      </p:sp>
      <p:sp>
        <p:nvSpPr>
          <p:cNvPr id="14" name="Правоугаоник заобљених углова 13"/>
          <p:cNvSpPr/>
          <p:nvPr/>
        </p:nvSpPr>
        <p:spPr>
          <a:xfrm>
            <a:off x="6674925" y="1042696"/>
            <a:ext cx="1188720" cy="1005840"/>
          </a:xfrm>
          <a:prstGeom prst="round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prstClr val="white"/>
                </a:solidFill>
              </a:rPr>
              <a:t>5 • </a:t>
            </a:r>
            <a:r>
              <a:rPr lang="en-US" sz="3600" b="1" dirty="0" smtClean="0">
                <a:solidFill>
                  <a:prstClr val="white"/>
                </a:solidFill>
              </a:rPr>
              <a:t>4</a:t>
            </a:r>
            <a:endParaRPr lang="sr-Cyrl-RS" sz="3600" b="1" dirty="0">
              <a:solidFill>
                <a:prstClr val="white"/>
              </a:solidFill>
            </a:endParaRPr>
          </a:p>
        </p:txBody>
      </p:sp>
      <p:sp>
        <p:nvSpPr>
          <p:cNvPr id="16" name="Правоугаоник заобљених углова 15"/>
          <p:cNvSpPr/>
          <p:nvPr/>
        </p:nvSpPr>
        <p:spPr>
          <a:xfrm>
            <a:off x="730241" y="2747584"/>
            <a:ext cx="1188720" cy="1005840"/>
          </a:xfrm>
          <a:prstGeom prst="round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prstClr val="white"/>
                </a:solidFill>
              </a:rPr>
              <a:t>6 • </a:t>
            </a:r>
            <a:r>
              <a:rPr lang="en-US" sz="3600" b="1" dirty="0" smtClean="0">
                <a:solidFill>
                  <a:prstClr val="white"/>
                </a:solidFill>
              </a:rPr>
              <a:t>4</a:t>
            </a:r>
            <a:endParaRPr lang="sr-Cyrl-RS" sz="3600" b="1" dirty="0">
              <a:solidFill>
                <a:prstClr val="white"/>
              </a:solidFill>
            </a:endParaRPr>
          </a:p>
        </p:txBody>
      </p:sp>
      <p:sp>
        <p:nvSpPr>
          <p:cNvPr id="19" name="Правоугаоник заобљених углова 18"/>
          <p:cNvSpPr/>
          <p:nvPr/>
        </p:nvSpPr>
        <p:spPr>
          <a:xfrm>
            <a:off x="3104713" y="2747584"/>
            <a:ext cx="1188720" cy="1005840"/>
          </a:xfrm>
          <a:prstGeom prst="round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prstClr val="white"/>
                </a:solidFill>
              </a:rPr>
              <a:t>28</a:t>
            </a:r>
            <a:endParaRPr lang="sr-Cyrl-RS" sz="4400" b="1" dirty="0">
              <a:solidFill>
                <a:prstClr val="white"/>
              </a:solidFill>
            </a:endParaRPr>
          </a:p>
        </p:txBody>
      </p:sp>
      <p:sp>
        <p:nvSpPr>
          <p:cNvPr id="18" name="Правоугаоник заобљених углова 17"/>
          <p:cNvSpPr/>
          <p:nvPr/>
        </p:nvSpPr>
        <p:spPr>
          <a:xfrm>
            <a:off x="3104713" y="2747584"/>
            <a:ext cx="1188720" cy="1005840"/>
          </a:xfrm>
          <a:prstGeom prst="round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prstClr val="white"/>
                </a:solidFill>
              </a:rPr>
              <a:t>7 • </a:t>
            </a:r>
            <a:r>
              <a:rPr lang="en-US" sz="3600" b="1" dirty="0" smtClean="0">
                <a:solidFill>
                  <a:prstClr val="white"/>
                </a:solidFill>
              </a:rPr>
              <a:t>4</a:t>
            </a:r>
            <a:endParaRPr lang="sr-Cyrl-RS" sz="3600" b="1" dirty="0">
              <a:solidFill>
                <a:prstClr val="white"/>
              </a:solidFill>
            </a:endParaRPr>
          </a:p>
        </p:txBody>
      </p:sp>
      <p:sp>
        <p:nvSpPr>
          <p:cNvPr id="22" name="Правоугаоник заобљених углова 21"/>
          <p:cNvSpPr/>
          <p:nvPr/>
        </p:nvSpPr>
        <p:spPr>
          <a:xfrm>
            <a:off x="5513914" y="2909455"/>
            <a:ext cx="1188720" cy="1005840"/>
          </a:xfrm>
          <a:prstGeom prst="round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prstClr val="white"/>
                </a:solidFill>
              </a:rPr>
              <a:t>32</a:t>
            </a:r>
            <a:endParaRPr lang="sr-Cyrl-RS" sz="4400" b="1" dirty="0">
              <a:solidFill>
                <a:prstClr val="white"/>
              </a:solidFill>
            </a:endParaRPr>
          </a:p>
        </p:txBody>
      </p:sp>
      <p:sp>
        <p:nvSpPr>
          <p:cNvPr id="21" name="Правоугаоник заобљених углова 20"/>
          <p:cNvSpPr/>
          <p:nvPr/>
        </p:nvSpPr>
        <p:spPr>
          <a:xfrm>
            <a:off x="5513914" y="2895600"/>
            <a:ext cx="1188720" cy="1005840"/>
          </a:xfrm>
          <a:prstGeom prst="round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prstClr val="white"/>
                </a:solidFill>
              </a:rPr>
              <a:t>8 • </a:t>
            </a:r>
            <a:r>
              <a:rPr lang="en-US" sz="3600" b="1" dirty="0" smtClean="0">
                <a:solidFill>
                  <a:prstClr val="white"/>
                </a:solidFill>
              </a:rPr>
              <a:t>4</a:t>
            </a:r>
            <a:endParaRPr lang="sr-Cyrl-RS" sz="3600" b="1" dirty="0">
              <a:solidFill>
                <a:prstClr val="white"/>
              </a:solidFill>
            </a:endParaRPr>
          </a:p>
        </p:txBody>
      </p:sp>
      <p:sp>
        <p:nvSpPr>
          <p:cNvPr id="23" name="Правоугаоник заобљених углова 22"/>
          <p:cNvSpPr/>
          <p:nvPr/>
        </p:nvSpPr>
        <p:spPr>
          <a:xfrm>
            <a:off x="7262358" y="2895600"/>
            <a:ext cx="1188720" cy="1005840"/>
          </a:xfrm>
          <a:prstGeom prst="round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prstClr val="white"/>
                </a:solidFill>
              </a:rPr>
              <a:t>9 • </a:t>
            </a:r>
            <a:r>
              <a:rPr lang="en-US" sz="3600" b="1" dirty="0" smtClean="0">
                <a:solidFill>
                  <a:prstClr val="white"/>
                </a:solidFill>
              </a:rPr>
              <a:t>4</a:t>
            </a:r>
            <a:endParaRPr lang="sr-Cyrl-RS" sz="36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048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4" grpId="0" animBg="1"/>
      <p:bldP spid="17" grpId="0" animBg="1"/>
      <p:bldP spid="5" grpId="0" animBg="1"/>
      <p:bldP spid="4" grpId="0" animBg="1"/>
      <p:bldP spid="3" grpId="0" animBg="1"/>
      <p:bldP spid="2" grpId="0" animBg="1"/>
      <p:bldP spid="11" grpId="0" animBg="1"/>
      <p:bldP spid="10" grpId="0" animBg="1"/>
      <p:bldP spid="15" grpId="0" animBg="1"/>
      <p:bldP spid="14" grpId="0" animBg="1"/>
      <p:bldP spid="16" grpId="0" animBg="1"/>
      <p:bldP spid="19" grpId="0" animBg="1"/>
      <p:bldP spid="18" grpId="0" animBg="1"/>
      <p:bldP spid="22" grpId="0" animBg="1"/>
      <p:bldP spid="21" grpId="0" animBg="1"/>
      <p:bldP spid="2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32</Words>
  <Application>Microsoft Office PowerPoint</Application>
  <PresentationFormat>Пројекција на екрану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Наслови слајдова</vt:lpstr>
      </vt:variant>
      <vt:variant>
        <vt:i4>1</vt:i4>
      </vt:variant>
    </vt:vector>
  </HeadingPairs>
  <TitlesOfParts>
    <vt:vector size="2" baseType="lpstr">
      <vt:lpstr>Тема Office</vt:lpstr>
      <vt:lpstr>PowerPoint презентација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презентација</dc:title>
  <dc:creator>nmaslacak</dc:creator>
  <cp:lastModifiedBy>bg</cp:lastModifiedBy>
  <cp:revision>4</cp:revision>
  <dcterms:created xsi:type="dcterms:W3CDTF">2013-04-01T17:25:53Z</dcterms:created>
  <dcterms:modified xsi:type="dcterms:W3CDTF">2015-12-16T07:10:32Z</dcterms:modified>
</cp:coreProperties>
</file>