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6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4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521D-ABA9-4697-AE93-FE07A25F630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840E5-2AB1-4584-A5FD-B174F55A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324600" cy="9937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Cyrl-CS" b="1" dirty="0" smtClean="0">
                <a:solidFill>
                  <a:srgbClr val="FFFF00"/>
                </a:solidFill>
              </a:rPr>
              <a:t>Знак једнакости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4114800" cy="1752600"/>
          </a:xfrm>
        </p:spPr>
        <p:txBody>
          <a:bodyPr>
            <a:normAutofit fontScale="85000" lnSpcReduction="10000"/>
          </a:bodyPr>
          <a:lstStyle/>
          <a:p>
            <a:endParaRPr lang="sr-Cyrl-CS" sz="2000" dirty="0" smtClean="0"/>
          </a:p>
          <a:p>
            <a:endParaRPr lang="sr-Cyrl-CS" sz="2000" dirty="0"/>
          </a:p>
          <a:p>
            <a:endParaRPr lang="sr-Cyrl-CS" sz="2000" dirty="0" smtClean="0"/>
          </a:p>
          <a:p>
            <a:endParaRPr lang="sr-Cyrl-CS" sz="2000" dirty="0"/>
          </a:p>
          <a:p>
            <a:r>
              <a:rPr lang="sr-Cyrl-CS" sz="2000" dirty="0" smtClean="0"/>
              <a:t>  Математика</a:t>
            </a:r>
          </a:p>
          <a:p>
            <a:r>
              <a:rPr lang="sr-Cyrl-CS" sz="2000" dirty="0" err="1" smtClean="0"/>
              <a:t>1.разред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99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 smtClean="0">
                <a:solidFill>
                  <a:srgbClr val="0070C0"/>
                </a:solidFill>
              </a:rPr>
              <a:t>Научили смо како се пише и када се употребљава знак +</a:t>
            </a:r>
          </a:p>
          <a:p>
            <a:r>
              <a:rPr lang="sr-Cyrl-CS" sz="4000" b="1" dirty="0" smtClean="0">
                <a:solidFill>
                  <a:srgbClr val="FF0000"/>
                </a:solidFill>
              </a:rPr>
              <a:t>Знак =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Означава једнакост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Пише се после сабирања бројева.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Пише се и после других рачунских радњи</a:t>
            </a:r>
            <a:r>
              <a:rPr lang="sr-Cyrl-C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Наслов 1"/>
          <p:cNvSpPr txBox="1">
            <a:spLocks/>
          </p:cNvSpPr>
          <p:nvPr/>
        </p:nvSpPr>
        <p:spPr>
          <a:xfrm>
            <a:off x="1659340" y="304800"/>
            <a:ext cx="6324600" cy="993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CS" b="1" dirty="0" smtClean="0">
                <a:solidFill>
                  <a:srgbClr val="FFFF00"/>
                </a:solidFill>
              </a:rPr>
              <a:t>Знак = ( једнако 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19100" y="1447800"/>
            <a:ext cx="8229600" cy="3657600"/>
          </a:xfrm>
        </p:spPr>
        <p:txBody>
          <a:bodyPr/>
          <a:lstStyle/>
          <a:p>
            <a:r>
              <a:rPr lang="sr-Cyrl-CS" b="1" dirty="0" smtClean="0">
                <a:solidFill>
                  <a:srgbClr val="0070C0"/>
                </a:solidFill>
              </a:rPr>
              <a:t>Имамо 3 колача.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Мама додаје још 2.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Укупно је сада 5 колача!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Слика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51" y="4098869"/>
            <a:ext cx="1047750" cy="788968"/>
          </a:xfrm>
          <a:prstGeom prst="rect">
            <a:avLst/>
          </a:prstGeom>
        </p:spPr>
      </p:pic>
      <p:pic>
        <p:nvPicPr>
          <p:cNvPr id="9" name="Слика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25832"/>
            <a:ext cx="1047750" cy="788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6952" y="3893189"/>
            <a:ext cx="285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rgbClr val="0070C0"/>
                </a:solidFill>
              </a:rPr>
              <a:t>Записујемо :  </a:t>
            </a:r>
          </a:p>
          <a:p>
            <a:r>
              <a:rPr lang="sr-Cyrl-CS" sz="3600" b="1" dirty="0" smtClean="0">
                <a:solidFill>
                  <a:srgbClr val="0070C0"/>
                </a:solidFill>
              </a:rPr>
              <a:t>  3 + 2 =5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12" y="524368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rgbClr val="0070C0"/>
                </a:solidFill>
              </a:rPr>
              <a:t>Читамо:</a:t>
            </a:r>
          </a:p>
          <a:p>
            <a:r>
              <a:rPr lang="sr-Cyrl-CS" sz="3600" b="1" dirty="0">
                <a:solidFill>
                  <a:srgbClr val="0070C0"/>
                </a:solidFill>
              </a:rPr>
              <a:t> </a:t>
            </a:r>
            <a:r>
              <a:rPr lang="sr-Cyrl-CS" sz="3600" b="1" dirty="0" smtClean="0">
                <a:solidFill>
                  <a:srgbClr val="0070C0"/>
                </a:solidFill>
              </a:rPr>
              <a:t>  Три плус два једнако је 5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2" name="Слика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8" y="3302114"/>
            <a:ext cx="1047750" cy="788968"/>
          </a:xfrm>
          <a:prstGeom prst="rect">
            <a:avLst/>
          </a:prstGeom>
        </p:spPr>
      </p:pic>
      <p:pic>
        <p:nvPicPr>
          <p:cNvPr id="13" name="Слика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39" y="3274818"/>
            <a:ext cx="1047750" cy="788968"/>
          </a:xfrm>
          <a:prstGeom prst="rect">
            <a:avLst/>
          </a:prstGeom>
        </p:spPr>
      </p:pic>
      <p:pic>
        <p:nvPicPr>
          <p:cNvPr id="14" name="Слика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9" y="4156074"/>
            <a:ext cx="1047750" cy="788968"/>
          </a:xfrm>
          <a:prstGeom prst="rect">
            <a:avLst/>
          </a:prstGeom>
        </p:spPr>
      </p:pic>
      <p:sp>
        <p:nvSpPr>
          <p:cNvPr id="15" name="Наслов 1"/>
          <p:cNvSpPr txBox="1">
            <a:spLocks/>
          </p:cNvSpPr>
          <p:nvPr/>
        </p:nvSpPr>
        <p:spPr>
          <a:xfrm>
            <a:off x="1659340" y="304800"/>
            <a:ext cx="6324600" cy="993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CS" b="1" dirty="0" smtClean="0">
                <a:solidFill>
                  <a:srgbClr val="FFFF00"/>
                </a:solidFill>
              </a:rPr>
              <a:t>Знак = ( једнако 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657600"/>
          </a:xfrm>
        </p:spPr>
        <p:txBody>
          <a:bodyPr/>
          <a:lstStyle/>
          <a:p>
            <a:r>
              <a:rPr lang="sr-Cyrl-CS" b="1" dirty="0" smtClean="0">
                <a:solidFill>
                  <a:srgbClr val="0070C0"/>
                </a:solidFill>
              </a:rPr>
              <a:t>Прошао  је 1 камион.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Затим још 2.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Колико је укупно камиона прошло?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952" y="3893189"/>
            <a:ext cx="285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rgbClr val="0070C0"/>
                </a:solidFill>
              </a:rPr>
              <a:t>Записујемо :  </a:t>
            </a:r>
          </a:p>
          <a:p>
            <a:r>
              <a:rPr lang="sr-Cyrl-CS" sz="3600" b="1" dirty="0" smtClean="0">
                <a:solidFill>
                  <a:srgbClr val="0070C0"/>
                </a:solidFill>
              </a:rPr>
              <a:t>  1 + 2 =3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12" y="524368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rgbClr val="0070C0"/>
                </a:solidFill>
              </a:rPr>
              <a:t>Читамо:</a:t>
            </a:r>
          </a:p>
          <a:p>
            <a:r>
              <a:rPr lang="sr-Cyrl-CS" sz="3600" b="1" dirty="0">
                <a:solidFill>
                  <a:srgbClr val="0070C0"/>
                </a:solidFill>
              </a:rPr>
              <a:t> </a:t>
            </a:r>
            <a:r>
              <a:rPr lang="sr-Cyrl-CS" sz="3600" b="1" dirty="0" smtClean="0">
                <a:solidFill>
                  <a:srgbClr val="0070C0"/>
                </a:solidFill>
              </a:rPr>
              <a:t>  Један  плус два једнако је 3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" name="Сли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12" y="2937201"/>
            <a:ext cx="2604094" cy="1911976"/>
          </a:xfrm>
          <a:prstGeom prst="rect">
            <a:avLst/>
          </a:prstGeom>
        </p:spPr>
      </p:pic>
      <p:pic>
        <p:nvPicPr>
          <p:cNvPr id="15" name="Слика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2737647"/>
            <a:ext cx="2715878" cy="1994050"/>
          </a:xfrm>
          <a:prstGeom prst="rect">
            <a:avLst/>
          </a:prstGeom>
        </p:spPr>
      </p:pic>
      <p:pic>
        <p:nvPicPr>
          <p:cNvPr id="16" name="Слика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65838"/>
            <a:ext cx="2639087" cy="1937669"/>
          </a:xfrm>
          <a:prstGeom prst="rect">
            <a:avLst/>
          </a:prstGeom>
        </p:spPr>
      </p:pic>
      <p:sp>
        <p:nvSpPr>
          <p:cNvPr id="17" name="Наслов 1"/>
          <p:cNvSpPr txBox="1">
            <a:spLocks/>
          </p:cNvSpPr>
          <p:nvPr/>
        </p:nvSpPr>
        <p:spPr>
          <a:xfrm>
            <a:off x="1659340" y="304800"/>
            <a:ext cx="6324600" cy="993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CS" b="1" dirty="0" smtClean="0">
                <a:solidFill>
                  <a:srgbClr val="FFFF00"/>
                </a:solidFill>
              </a:rPr>
              <a:t>Знак = ( једнако 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0.00417 L -1.45694 -0.0120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7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1.28403 -0.006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0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1713 L -1.28698 0.01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9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19100" y="1447800"/>
            <a:ext cx="8229600" cy="3657600"/>
          </a:xfrm>
        </p:spPr>
        <p:txBody>
          <a:bodyPr/>
          <a:lstStyle/>
          <a:p>
            <a:r>
              <a:rPr lang="sr-Cyrl-CS" b="1" dirty="0" smtClean="0">
                <a:solidFill>
                  <a:srgbClr val="0070C0"/>
                </a:solidFill>
              </a:rPr>
              <a:t>Петар има 1 бомбону.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Добио је још 3.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Сада има  4 бомбоне!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952" y="3893189"/>
            <a:ext cx="285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rgbClr val="0070C0"/>
                </a:solidFill>
              </a:rPr>
              <a:t>Записујемо :  </a:t>
            </a:r>
          </a:p>
          <a:p>
            <a:r>
              <a:rPr lang="sr-Cyrl-CS" sz="3600" b="1" dirty="0" smtClean="0">
                <a:solidFill>
                  <a:srgbClr val="0070C0"/>
                </a:solidFill>
              </a:rPr>
              <a:t>  1 + 3 =4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12" y="524368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rgbClr val="0070C0"/>
                </a:solidFill>
              </a:rPr>
              <a:t>Читамо:</a:t>
            </a:r>
          </a:p>
          <a:p>
            <a:r>
              <a:rPr lang="sr-Cyrl-CS" sz="3600" b="1" dirty="0">
                <a:solidFill>
                  <a:srgbClr val="0070C0"/>
                </a:solidFill>
              </a:rPr>
              <a:t> </a:t>
            </a:r>
            <a:r>
              <a:rPr lang="sr-Cyrl-CS" sz="3600" b="1" dirty="0" smtClean="0">
                <a:solidFill>
                  <a:srgbClr val="0070C0"/>
                </a:solidFill>
              </a:rPr>
              <a:t>  Један  плус три једнако је 4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" name="Слик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61435"/>
            <a:ext cx="1226105" cy="802425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60" y="3662648"/>
            <a:ext cx="1226105" cy="802425"/>
          </a:xfrm>
          <a:prstGeom prst="rect">
            <a:avLst/>
          </a:prstGeom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7" y="3261436"/>
            <a:ext cx="1226105" cy="802425"/>
          </a:xfrm>
          <a:prstGeom prst="rect">
            <a:avLst/>
          </a:prstGeom>
        </p:spPr>
      </p:pic>
      <p:pic>
        <p:nvPicPr>
          <p:cNvPr id="7" name="Слик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63860"/>
            <a:ext cx="1226105" cy="802425"/>
          </a:xfrm>
          <a:prstGeom prst="rect">
            <a:avLst/>
          </a:prstGeom>
        </p:spPr>
      </p:pic>
      <p:sp>
        <p:nvSpPr>
          <p:cNvPr id="15" name="Наслов 1"/>
          <p:cNvSpPr txBox="1">
            <a:spLocks/>
          </p:cNvSpPr>
          <p:nvPr/>
        </p:nvSpPr>
        <p:spPr>
          <a:xfrm>
            <a:off x="1659340" y="304800"/>
            <a:ext cx="6324600" cy="993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CS" b="1" dirty="0" smtClean="0">
                <a:solidFill>
                  <a:srgbClr val="FFFF00"/>
                </a:solidFill>
              </a:rPr>
              <a:t>Знак = ( једнако 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 smtClean="0">
                <a:solidFill>
                  <a:srgbClr val="0070C0"/>
                </a:solidFill>
              </a:rPr>
              <a:t>ПОСЛЕ СВАКЕ РАЧУНСКЕ ОПЕРАЦИЈЕ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СТАВЉАМО,ПИШЕМО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ЗНАК </a:t>
            </a:r>
            <a:r>
              <a:rPr lang="sr-Cyrl-CS" b="1" dirty="0" smtClean="0">
                <a:solidFill>
                  <a:srgbClr val="FF0000"/>
                </a:solidFill>
              </a:rPr>
              <a:t>=</a:t>
            </a:r>
          </a:p>
          <a:p>
            <a:r>
              <a:rPr lang="sr-Cyrl-CS" b="1" dirty="0" smtClean="0">
                <a:solidFill>
                  <a:srgbClr val="0070C0"/>
                </a:solidFill>
              </a:rPr>
              <a:t>1 + 1 </a:t>
            </a:r>
            <a:r>
              <a:rPr lang="sr-Cyrl-CS" b="1" dirty="0" smtClean="0">
                <a:solidFill>
                  <a:srgbClr val="FF0000"/>
                </a:solidFill>
              </a:rPr>
              <a:t>=</a:t>
            </a:r>
            <a:r>
              <a:rPr lang="sr-Cyrl-CS" b="1" dirty="0" smtClean="0">
                <a:solidFill>
                  <a:srgbClr val="0070C0"/>
                </a:solidFill>
              </a:rPr>
              <a:t>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Наслов 1"/>
          <p:cNvSpPr txBox="1">
            <a:spLocks/>
          </p:cNvSpPr>
          <p:nvPr/>
        </p:nvSpPr>
        <p:spPr>
          <a:xfrm>
            <a:off x="1524000" y="304800"/>
            <a:ext cx="6324600" cy="993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CS" b="1" dirty="0" smtClean="0">
                <a:solidFill>
                  <a:srgbClr val="FFFF00"/>
                </a:solidFill>
              </a:rPr>
              <a:t>Знак = ( једнако 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167</Words>
  <Application>Microsoft Office PowerPoint</Application>
  <PresentationFormat>Пројекција на екрану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6</vt:i4>
      </vt:variant>
    </vt:vector>
  </HeadingPairs>
  <TitlesOfParts>
    <vt:vector size="7" baseType="lpstr">
      <vt:lpstr>Office тема</vt:lpstr>
      <vt:lpstr>Знак једнакости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 једнако =</dc:title>
  <dc:creator>bg</dc:creator>
  <cp:lastModifiedBy>bg</cp:lastModifiedBy>
  <cp:revision>6</cp:revision>
  <dcterms:created xsi:type="dcterms:W3CDTF">2014-11-19T06:49:29Z</dcterms:created>
  <dcterms:modified xsi:type="dcterms:W3CDTF">2014-11-19T07:44:08Z</dcterms:modified>
</cp:coreProperties>
</file>