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4753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9257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14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9310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6639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147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6083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6648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44349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8095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3890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sr-Latn-C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Latn-C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C2DA-E762-4BCD-B482-0620BD0C0D02}" type="datetimeFigureOut">
              <a:rPr lang="sr-Latn-CS" smtClean="0"/>
              <a:t>14.9.2012</a:t>
            </a:fld>
            <a:endParaRPr lang="sr-Latn-C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7BA5-C9A0-4A0B-B7D1-CD756C662E2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1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 descr="D:\Nova fascikla\snapshot_0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14" y="66403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угаоник 3"/>
          <p:cNvSpPr/>
          <p:nvPr/>
        </p:nvSpPr>
        <p:spPr>
          <a:xfrm>
            <a:off x="141514" y="5807530"/>
            <a:ext cx="89154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Свијету се не може угодити</a:t>
            </a:r>
            <a:endParaRPr lang="sr-Cyrl-C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авоугаоник заобљених углова 4"/>
          <p:cNvSpPr/>
          <p:nvPr/>
        </p:nvSpPr>
        <p:spPr>
          <a:xfrm>
            <a:off x="5105400" y="5257800"/>
            <a:ext cx="1219200" cy="381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m.t. III/6</a:t>
            </a:r>
            <a:endParaRPr lang="sr-Latn-C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Nova fascikla\snapshot_0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990600"/>
            <a:ext cx="892138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66" y="6096000"/>
            <a:ext cx="1243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Nova fascikla\snapshot_0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7314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Nova fascikla\snapshot_0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4325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1243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5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88575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1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Nova fascikla\snapshot_0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угаоник заобљених углова 2"/>
          <p:cNvSpPr/>
          <p:nvPr/>
        </p:nvSpPr>
        <p:spPr>
          <a:xfrm>
            <a:off x="7391400" y="6172200"/>
            <a:ext cx="1219200" cy="381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m.t. III/6</a:t>
            </a:r>
            <a:endParaRPr lang="sr-Latn-C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Nova fascikla\snapshot_01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242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Nova fascikla\snapshot_01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Nova fascikla\snapshot_01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угаоник 2"/>
          <p:cNvSpPr/>
          <p:nvPr/>
        </p:nvSpPr>
        <p:spPr>
          <a:xfrm>
            <a:off x="3581400" y="5872843"/>
            <a:ext cx="161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KRAJ</a:t>
            </a:r>
            <a:endParaRPr lang="sr-Cyrl-C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3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6010892" y="6172200"/>
            <a:ext cx="2877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</a:t>
            </a:r>
            <a:r>
              <a:rPr lang="sr-Latn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sr-Cyrl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  <a:r>
              <a:rPr lang="sr-Latn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III-6 Beograd</a:t>
            </a:r>
            <a:endParaRPr lang="sr-Cyrl-C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3766392" y="2967335"/>
            <a:ext cx="161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C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KRAJ</a:t>
            </a:r>
            <a:endParaRPr lang="sr-Cyrl-C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7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ova fascikla\snapshot_0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827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угаоник 3"/>
          <p:cNvSpPr/>
          <p:nvPr/>
        </p:nvSpPr>
        <p:spPr>
          <a:xfrm>
            <a:off x="141514" y="5807530"/>
            <a:ext cx="89154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Настављамо… </a:t>
            </a:r>
            <a:endParaRPr lang="sr-Cyrl-C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Nova fascikla\snapshot_00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Nova fascikla\snapshot_00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угаоник заобљених углова 2"/>
          <p:cNvSpPr/>
          <p:nvPr/>
        </p:nvSpPr>
        <p:spPr>
          <a:xfrm>
            <a:off x="7543800" y="6019800"/>
            <a:ext cx="1219200" cy="381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m.t. III/6</a:t>
            </a:r>
            <a:endParaRPr lang="sr-Latn-C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Nova fascikla\snapshot_0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Nova fascikla\snapshot_00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Nova fascikla\snapshot_00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7703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угаоник заобљених углова 2"/>
          <p:cNvSpPr/>
          <p:nvPr/>
        </p:nvSpPr>
        <p:spPr>
          <a:xfrm>
            <a:off x="7696200" y="6248400"/>
            <a:ext cx="1219200" cy="381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m.t. III/6</a:t>
            </a:r>
            <a:endParaRPr lang="sr-Latn-C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Nova fascikla\snapshot_00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Nova fascikla\snapshot_0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15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</Words>
  <Application>Microsoft Office PowerPoint</Application>
  <PresentationFormat>Пројекција на екрану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18</vt:i4>
      </vt:variant>
    </vt:vector>
  </HeadingPairs>
  <TitlesOfParts>
    <vt:vector size="19" baseType="lpstr">
      <vt:lpstr>Office тема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mt</dc:creator>
  <cp:lastModifiedBy>mt</cp:lastModifiedBy>
  <cp:revision>5</cp:revision>
  <dcterms:created xsi:type="dcterms:W3CDTF">2012-08-31T12:51:23Z</dcterms:created>
  <dcterms:modified xsi:type="dcterms:W3CDTF">2012-09-14T09:28:11Z</dcterms:modified>
</cp:coreProperties>
</file>