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Cyrl-CS" smtClean="0"/>
              <a:t>Кликните и уредите наслов</a:t>
            </a:r>
            <a:endParaRPr lang="sr-Latn-CS"/>
          </a:p>
        </p:txBody>
      </p:sp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CS" smtClean="0"/>
              <a:t>Кликните и уредите стил поднаслова мастера</a:t>
            </a:r>
            <a:endParaRPr lang="sr-Latn-C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5755-25C3-41D3-A15A-71B8B4DD6FAC}" type="datetimeFigureOut">
              <a:rPr lang="sr-Latn-CS" smtClean="0"/>
              <a:t>8.11.2012</a:t>
            </a:fld>
            <a:endParaRPr lang="sr-Latn-C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3298-02E6-4218-9D6E-A5C4F997A188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28569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sr-Latn-CS"/>
          </a:p>
        </p:txBody>
      </p:sp>
      <p:sp>
        <p:nvSpPr>
          <p:cNvPr id="3" name="Чувар места за вертикални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Latn-C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5755-25C3-41D3-A15A-71B8B4DD6FAC}" type="datetimeFigureOut">
              <a:rPr lang="sr-Latn-CS" smtClean="0"/>
              <a:t>8.11.2012</a:t>
            </a:fld>
            <a:endParaRPr lang="sr-Latn-C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3298-02E6-4218-9D6E-A5C4F997A188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51539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и наслов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Cyrl-CS" smtClean="0"/>
              <a:t>Кликните и уредите наслов</a:t>
            </a:r>
            <a:endParaRPr lang="sr-Latn-CS"/>
          </a:p>
        </p:txBody>
      </p:sp>
      <p:sp>
        <p:nvSpPr>
          <p:cNvPr id="3" name="Чувар места за вертикални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Latn-C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5755-25C3-41D3-A15A-71B8B4DD6FAC}" type="datetimeFigureOut">
              <a:rPr lang="sr-Latn-CS" smtClean="0"/>
              <a:t>8.11.2012</a:t>
            </a:fld>
            <a:endParaRPr lang="sr-Latn-C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3298-02E6-4218-9D6E-A5C4F997A188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5413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sr-Latn-C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Latn-C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5755-25C3-41D3-A15A-71B8B4DD6FAC}" type="datetimeFigureOut">
              <a:rPr lang="sr-Latn-CS" smtClean="0"/>
              <a:t>8.11.2012</a:t>
            </a:fld>
            <a:endParaRPr lang="sr-Latn-C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3298-02E6-4218-9D6E-A5C4F997A188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03262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Cyrl-CS" smtClean="0"/>
              <a:t>Кликните и уредите наслов</a:t>
            </a:r>
            <a:endParaRPr lang="sr-Latn-C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5755-25C3-41D3-A15A-71B8B4DD6FAC}" type="datetimeFigureOut">
              <a:rPr lang="sr-Latn-CS" smtClean="0"/>
              <a:t>8.11.2012</a:t>
            </a:fld>
            <a:endParaRPr lang="sr-Latn-C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3298-02E6-4218-9D6E-A5C4F997A188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77798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sr-Latn-C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Latn-CS"/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Latn-CS"/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5755-25C3-41D3-A15A-71B8B4DD6FAC}" type="datetimeFigureOut">
              <a:rPr lang="sr-Latn-CS" smtClean="0"/>
              <a:t>8.11.2012</a:t>
            </a:fld>
            <a:endParaRPr lang="sr-Latn-C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3298-02E6-4218-9D6E-A5C4F997A188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1959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CS" smtClean="0"/>
              <a:t>Кликните и уредите наслов</a:t>
            </a:r>
            <a:endParaRPr lang="sr-Latn-C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Latn-CS"/>
          </a:p>
        </p:txBody>
      </p:sp>
      <p:sp>
        <p:nvSpPr>
          <p:cNvPr id="5" name="Чувар места за 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6" name="Чувар места за садржај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Latn-CS"/>
          </a:p>
        </p:txBody>
      </p:sp>
      <p:sp>
        <p:nvSpPr>
          <p:cNvPr id="7" name="Чувар места за дату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5755-25C3-41D3-A15A-71B8B4DD6FAC}" type="datetimeFigureOut">
              <a:rPr lang="sr-Latn-CS" smtClean="0"/>
              <a:t>8.11.2012</a:t>
            </a:fld>
            <a:endParaRPr lang="sr-Latn-CS"/>
          </a:p>
        </p:txBody>
      </p:sp>
      <p:sp>
        <p:nvSpPr>
          <p:cNvPr id="8" name="Чувар места за подножје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Чувар места за број слај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3298-02E6-4218-9D6E-A5C4F997A188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571923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sr-Latn-CS"/>
          </a:p>
        </p:txBody>
      </p:sp>
      <p:sp>
        <p:nvSpPr>
          <p:cNvPr id="3" name="Чувар места за дату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5755-25C3-41D3-A15A-71B8B4DD6FAC}" type="datetimeFigureOut">
              <a:rPr lang="sr-Latn-CS" smtClean="0"/>
              <a:t>8.11.2012</a:t>
            </a:fld>
            <a:endParaRPr lang="sr-Latn-CS"/>
          </a:p>
        </p:txBody>
      </p:sp>
      <p:sp>
        <p:nvSpPr>
          <p:cNvPr id="4" name="Чувар места за подножје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Чувар места за број слај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3298-02E6-4218-9D6E-A5C4F997A188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5414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дату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5755-25C3-41D3-A15A-71B8B4DD6FAC}" type="datetimeFigureOut">
              <a:rPr lang="sr-Latn-CS" smtClean="0"/>
              <a:t>8.11.2012</a:t>
            </a:fld>
            <a:endParaRPr lang="sr-Latn-CS"/>
          </a:p>
        </p:txBody>
      </p:sp>
      <p:sp>
        <p:nvSpPr>
          <p:cNvPr id="3" name="Чувар места за подножје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3298-02E6-4218-9D6E-A5C4F997A188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34657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Cyrl-CS" smtClean="0"/>
              <a:t>Кликните и уредите наслов</a:t>
            </a:r>
            <a:endParaRPr lang="sr-Latn-C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Latn-CS"/>
          </a:p>
        </p:txBody>
      </p:sp>
      <p:sp>
        <p:nvSpPr>
          <p:cNvPr id="4" name="Чувар места за 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5755-25C3-41D3-A15A-71B8B4DD6FAC}" type="datetimeFigureOut">
              <a:rPr lang="sr-Latn-CS" smtClean="0"/>
              <a:t>8.11.2012</a:t>
            </a:fld>
            <a:endParaRPr lang="sr-Latn-C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3298-02E6-4218-9D6E-A5C4F997A188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32393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Cyrl-CS" smtClean="0"/>
              <a:t>Кликните и уредите наслов</a:t>
            </a:r>
            <a:endParaRPr lang="sr-Latn-CS"/>
          </a:p>
        </p:txBody>
      </p:sp>
      <p:sp>
        <p:nvSpPr>
          <p:cNvPr id="3" name="Чувар места за слику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Чувар места за 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5755-25C3-41D3-A15A-71B8B4DD6FAC}" type="datetimeFigureOut">
              <a:rPr lang="sr-Latn-CS" smtClean="0"/>
              <a:t>8.11.2012</a:t>
            </a:fld>
            <a:endParaRPr lang="sr-Latn-C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3298-02E6-4218-9D6E-A5C4F997A188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62432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наслов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CS" smtClean="0"/>
              <a:t>Кликните и уредите наслов</a:t>
            </a:r>
            <a:endParaRPr lang="sr-Latn-C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Latn-C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B5755-25C3-41D3-A15A-71B8B4DD6FAC}" type="datetimeFigureOut">
              <a:rPr lang="sr-Latn-CS" smtClean="0"/>
              <a:t>8.11.2012</a:t>
            </a:fld>
            <a:endParaRPr lang="sr-Latn-C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23298-02E6-4218-9D6E-A5C4F997A188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23164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r-Cyrl-CS" dirty="0" smtClean="0"/>
              <a:t>МИ СМО ДЕЦА СВЕТА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81055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2050" name="Picture 2" descr="D:\repripremamismodecajednogsveta\384358_10151192117743490_28207541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01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3074" name="Picture 2" descr="D:\repripremamismodecajednogsveta\397196_10151192116313490_155706711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18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098" name="Picture 2" descr="D:\repripremamismodecajednogsveta\424718_10151192111123490_21432618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126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5122" name="Picture 2" descr="D:\repripremamismodecajednogsveta\431577_10151192109533490_129517946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47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6146" name="Picture 2" descr="D:\repripremamismodecajednogsveta\481032_10151192115818490_5738851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225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7170" name="Picture 2" descr="D:\repripremamismodecajednogsveta\543414_10151192110253490_11542563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267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8194" name="Picture 2" descr="D:\repripremamismodecajednogsveta\578976_10151192112433490_16808006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97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5486400"/>
            <a:ext cx="3505200" cy="639763"/>
          </a:xfrm>
        </p:spPr>
        <p:txBody>
          <a:bodyPr>
            <a:normAutofit fontScale="70000" lnSpcReduction="20000"/>
          </a:bodyPr>
          <a:lstStyle/>
          <a:p>
            <a:r>
              <a:rPr lang="sr-Cyrl-CS" dirty="0" smtClean="0"/>
              <a:t>Учитељица Драгана и ученици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39135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Канцелариј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анцелариј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нцелариј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Пројекција на екрану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Наслови слајдова</vt:lpstr>
      </vt:variant>
      <vt:variant>
        <vt:i4>9</vt:i4>
      </vt:variant>
    </vt:vector>
  </HeadingPairs>
  <TitlesOfParts>
    <vt:vector size="10" baseType="lpstr">
      <vt:lpstr>Office тема</vt:lpstr>
      <vt:lpstr>МИ СМО ДЕЦА СВЕТА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 СМО ДЕЦА СВЕТА</dc:title>
  <dc:creator>mt</dc:creator>
  <cp:lastModifiedBy>mt</cp:lastModifiedBy>
  <cp:revision>1</cp:revision>
  <dcterms:created xsi:type="dcterms:W3CDTF">2012-11-08T06:25:29Z</dcterms:created>
  <dcterms:modified xsi:type="dcterms:W3CDTF">2012-11-08T06:34:23Z</dcterms:modified>
</cp:coreProperties>
</file>