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3794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4505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6199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8037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7693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9520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937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8459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3429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78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9987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DBD4-DD8D-417D-A4EF-6090D2D3434B}" type="datetimeFigureOut">
              <a:rPr lang="sr-Latn-CS" smtClean="0"/>
              <a:t>22.6.2011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3216-6299-4598-B2DF-A6D02F7C89D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7455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7030A0"/>
                </a:solidFill>
              </a:rPr>
              <a:t>КРИВЕ И ПРАВЕ ЛИНИЈЕ,ДУЖ</a:t>
            </a:r>
            <a:endParaRPr lang="sr-Latn-CS" dirty="0">
              <a:solidFill>
                <a:srgbClr val="7030A0"/>
              </a:solidFill>
            </a:endParaRPr>
          </a:p>
        </p:txBody>
      </p:sp>
      <p:sp>
        <p:nvSpPr>
          <p:cNvPr id="4" name="Слободни облик 3"/>
          <p:cNvSpPr/>
          <p:nvPr/>
        </p:nvSpPr>
        <p:spPr>
          <a:xfrm rot="3258864">
            <a:off x="1810446" y="3956996"/>
            <a:ext cx="1588732" cy="1294145"/>
          </a:xfrm>
          <a:custGeom>
            <a:avLst/>
            <a:gdLst>
              <a:gd name="connsiteX0" fmla="*/ 314391 w 3705615"/>
              <a:gd name="connsiteY0" fmla="*/ 1146809 h 3441110"/>
              <a:gd name="connsiteX1" fmla="*/ 655585 w 3705615"/>
              <a:gd name="connsiteY1" fmla="*/ 1092218 h 3441110"/>
              <a:gd name="connsiteX2" fmla="*/ 493 w 3705615"/>
              <a:gd name="connsiteY2" fmla="*/ 1842844 h 3441110"/>
              <a:gd name="connsiteX3" fmla="*/ 778415 w 3705615"/>
              <a:gd name="connsiteY3" fmla="*/ 2443346 h 3441110"/>
              <a:gd name="connsiteX4" fmla="*/ 1924827 w 3705615"/>
              <a:gd name="connsiteY4" fmla="*/ 1801901 h 3441110"/>
              <a:gd name="connsiteX5" fmla="*/ 2088600 w 3705615"/>
              <a:gd name="connsiteY5" fmla="*/ 3180325 h 3441110"/>
              <a:gd name="connsiteX6" fmla="*/ 3426081 w 3705615"/>
              <a:gd name="connsiteY6" fmla="*/ 3330450 h 3441110"/>
              <a:gd name="connsiteX7" fmla="*/ 3658093 w 3705615"/>
              <a:gd name="connsiteY7" fmla="*/ 1938379 h 3441110"/>
              <a:gd name="connsiteX8" fmla="*/ 2770988 w 3705615"/>
              <a:gd name="connsiteY8" fmla="*/ 901149 h 3441110"/>
              <a:gd name="connsiteX9" fmla="*/ 1310678 w 3705615"/>
              <a:gd name="connsiteY9" fmla="*/ 478068 h 3441110"/>
              <a:gd name="connsiteX10" fmla="*/ 560051 w 3705615"/>
              <a:gd name="connsiteY10" fmla="*/ 397 h 3441110"/>
              <a:gd name="connsiteX11" fmla="*/ 205209 w 3705615"/>
              <a:gd name="connsiteY11" fmla="*/ 559955 h 3441110"/>
              <a:gd name="connsiteX12" fmla="*/ 409925 w 3705615"/>
              <a:gd name="connsiteY12" fmla="*/ 614546 h 344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5615" h="3441110">
                <a:moveTo>
                  <a:pt x="314391" y="1146809"/>
                </a:moveTo>
                <a:cubicBezTo>
                  <a:pt x="511146" y="1061510"/>
                  <a:pt x="707901" y="976212"/>
                  <a:pt x="655585" y="1092218"/>
                </a:cubicBezTo>
                <a:cubicBezTo>
                  <a:pt x="603269" y="1208224"/>
                  <a:pt x="-19979" y="1617656"/>
                  <a:pt x="493" y="1842844"/>
                </a:cubicBezTo>
                <a:cubicBezTo>
                  <a:pt x="20965" y="2068032"/>
                  <a:pt x="457693" y="2450170"/>
                  <a:pt x="778415" y="2443346"/>
                </a:cubicBezTo>
                <a:cubicBezTo>
                  <a:pt x="1099137" y="2436522"/>
                  <a:pt x="1706463" y="1679071"/>
                  <a:pt x="1924827" y="1801901"/>
                </a:cubicBezTo>
                <a:cubicBezTo>
                  <a:pt x="2143191" y="1924731"/>
                  <a:pt x="1838391" y="2925567"/>
                  <a:pt x="2088600" y="3180325"/>
                </a:cubicBezTo>
                <a:cubicBezTo>
                  <a:pt x="2338809" y="3435083"/>
                  <a:pt x="3164499" y="3537441"/>
                  <a:pt x="3426081" y="3330450"/>
                </a:cubicBezTo>
                <a:cubicBezTo>
                  <a:pt x="3687663" y="3123459"/>
                  <a:pt x="3767275" y="2343262"/>
                  <a:pt x="3658093" y="1938379"/>
                </a:cubicBezTo>
                <a:cubicBezTo>
                  <a:pt x="3548911" y="1533496"/>
                  <a:pt x="3162224" y="1144534"/>
                  <a:pt x="2770988" y="901149"/>
                </a:cubicBezTo>
                <a:cubicBezTo>
                  <a:pt x="2379752" y="657764"/>
                  <a:pt x="1679168" y="628193"/>
                  <a:pt x="1310678" y="478068"/>
                </a:cubicBezTo>
                <a:cubicBezTo>
                  <a:pt x="942188" y="327943"/>
                  <a:pt x="744296" y="-13251"/>
                  <a:pt x="560051" y="397"/>
                </a:cubicBezTo>
                <a:cubicBezTo>
                  <a:pt x="375806" y="14045"/>
                  <a:pt x="230230" y="457597"/>
                  <a:pt x="205209" y="559955"/>
                </a:cubicBezTo>
                <a:cubicBezTo>
                  <a:pt x="180188" y="662313"/>
                  <a:pt x="378080" y="612271"/>
                  <a:pt x="409925" y="614546"/>
                </a:cubicBez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7030A0"/>
              </a:solidFill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7315200" y="2819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 smtClean="0"/>
              <a:t>Т</a:t>
            </a:r>
            <a:endParaRPr lang="hr-HR" b="1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4036325" y="2798928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 smtClean="0"/>
              <a:t>А</a:t>
            </a:r>
            <a:endParaRPr lang="hr-HR" b="1" dirty="0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4267200" y="2711355"/>
            <a:ext cx="3352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4269190" y="2558955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7624265" y="2553268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4953000" y="4191000"/>
            <a:ext cx="3048000" cy="126333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6216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5562600" y="44196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 smtClean="0"/>
              <a:t>Т</a:t>
            </a:r>
            <a:endParaRPr lang="hr-HR" b="1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283725" y="4399128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 smtClean="0"/>
              <a:t>А</a:t>
            </a:r>
            <a:endParaRPr lang="hr-HR" b="1" dirty="0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3200400" y="1371600"/>
            <a:ext cx="2552700" cy="1828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5036" y="53340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Cyrl-CS" sz="2000" b="1" dirty="0" smtClean="0">
                <a:solidFill>
                  <a:srgbClr val="7030A0"/>
                </a:solidFill>
              </a:rPr>
              <a:t>ДУЖ</a:t>
            </a:r>
            <a:endParaRPr lang="hr-HR" sz="2000" b="1" dirty="0">
              <a:solidFill>
                <a:srgbClr val="7030A0"/>
              </a:solidFill>
            </a:endParaRP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2514600" y="4311555"/>
            <a:ext cx="3352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447800" y="1143000"/>
            <a:ext cx="0" cy="2209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516590" y="4159155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1323975" y="1143000"/>
            <a:ext cx="2476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323975" y="3356212"/>
            <a:ext cx="2476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871665" y="4153468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3086100" y="1219200"/>
            <a:ext cx="22860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5638800" y="3051412"/>
            <a:ext cx="22860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686636" y="914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/>
              <a:t>О</a:t>
            </a:r>
            <a:endParaRPr lang="hr-HR" b="1" dirty="0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1686636" y="3127612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/>
              <a:t>М</a:t>
            </a:r>
            <a:endParaRPr lang="hr-HR" b="1" dirty="0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2969525" y="1676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/>
              <a:t>К</a:t>
            </a:r>
            <a:endParaRPr lang="hr-HR" b="1" dirty="0"/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334000" y="3203812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b="1" dirty="0"/>
              <a:t>Р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50896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лободни облик 3"/>
          <p:cNvSpPr/>
          <p:nvPr/>
        </p:nvSpPr>
        <p:spPr>
          <a:xfrm rot="3258864">
            <a:off x="1006491" y="1397614"/>
            <a:ext cx="3705615" cy="3441110"/>
          </a:xfrm>
          <a:custGeom>
            <a:avLst/>
            <a:gdLst>
              <a:gd name="connsiteX0" fmla="*/ 314391 w 3705615"/>
              <a:gd name="connsiteY0" fmla="*/ 1146809 h 3441110"/>
              <a:gd name="connsiteX1" fmla="*/ 655585 w 3705615"/>
              <a:gd name="connsiteY1" fmla="*/ 1092218 h 3441110"/>
              <a:gd name="connsiteX2" fmla="*/ 493 w 3705615"/>
              <a:gd name="connsiteY2" fmla="*/ 1842844 h 3441110"/>
              <a:gd name="connsiteX3" fmla="*/ 778415 w 3705615"/>
              <a:gd name="connsiteY3" fmla="*/ 2443346 h 3441110"/>
              <a:gd name="connsiteX4" fmla="*/ 1924827 w 3705615"/>
              <a:gd name="connsiteY4" fmla="*/ 1801901 h 3441110"/>
              <a:gd name="connsiteX5" fmla="*/ 2088600 w 3705615"/>
              <a:gd name="connsiteY5" fmla="*/ 3180325 h 3441110"/>
              <a:gd name="connsiteX6" fmla="*/ 3426081 w 3705615"/>
              <a:gd name="connsiteY6" fmla="*/ 3330450 h 3441110"/>
              <a:gd name="connsiteX7" fmla="*/ 3658093 w 3705615"/>
              <a:gd name="connsiteY7" fmla="*/ 1938379 h 3441110"/>
              <a:gd name="connsiteX8" fmla="*/ 2770988 w 3705615"/>
              <a:gd name="connsiteY8" fmla="*/ 901149 h 3441110"/>
              <a:gd name="connsiteX9" fmla="*/ 1310678 w 3705615"/>
              <a:gd name="connsiteY9" fmla="*/ 478068 h 3441110"/>
              <a:gd name="connsiteX10" fmla="*/ 560051 w 3705615"/>
              <a:gd name="connsiteY10" fmla="*/ 397 h 3441110"/>
              <a:gd name="connsiteX11" fmla="*/ 205209 w 3705615"/>
              <a:gd name="connsiteY11" fmla="*/ 559955 h 3441110"/>
              <a:gd name="connsiteX12" fmla="*/ 409925 w 3705615"/>
              <a:gd name="connsiteY12" fmla="*/ 614546 h 344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5615" h="3441110">
                <a:moveTo>
                  <a:pt x="314391" y="1146809"/>
                </a:moveTo>
                <a:cubicBezTo>
                  <a:pt x="511146" y="1061510"/>
                  <a:pt x="707901" y="976212"/>
                  <a:pt x="655585" y="1092218"/>
                </a:cubicBezTo>
                <a:cubicBezTo>
                  <a:pt x="603269" y="1208224"/>
                  <a:pt x="-19979" y="1617656"/>
                  <a:pt x="493" y="1842844"/>
                </a:cubicBezTo>
                <a:cubicBezTo>
                  <a:pt x="20965" y="2068032"/>
                  <a:pt x="457693" y="2450170"/>
                  <a:pt x="778415" y="2443346"/>
                </a:cubicBezTo>
                <a:cubicBezTo>
                  <a:pt x="1099137" y="2436522"/>
                  <a:pt x="1706463" y="1679071"/>
                  <a:pt x="1924827" y="1801901"/>
                </a:cubicBezTo>
                <a:cubicBezTo>
                  <a:pt x="2143191" y="1924731"/>
                  <a:pt x="1838391" y="2925567"/>
                  <a:pt x="2088600" y="3180325"/>
                </a:cubicBezTo>
                <a:cubicBezTo>
                  <a:pt x="2338809" y="3435083"/>
                  <a:pt x="3164499" y="3537441"/>
                  <a:pt x="3426081" y="3330450"/>
                </a:cubicBezTo>
                <a:cubicBezTo>
                  <a:pt x="3687663" y="3123459"/>
                  <a:pt x="3767275" y="2343262"/>
                  <a:pt x="3658093" y="1938379"/>
                </a:cubicBezTo>
                <a:cubicBezTo>
                  <a:pt x="3548911" y="1533496"/>
                  <a:pt x="3162224" y="1144534"/>
                  <a:pt x="2770988" y="901149"/>
                </a:cubicBezTo>
                <a:cubicBezTo>
                  <a:pt x="2379752" y="657764"/>
                  <a:pt x="1679168" y="628193"/>
                  <a:pt x="1310678" y="478068"/>
                </a:cubicBezTo>
                <a:cubicBezTo>
                  <a:pt x="942188" y="327943"/>
                  <a:pt x="744296" y="-13251"/>
                  <a:pt x="560051" y="397"/>
                </a:cubicBezTo>
                <a:cubicBezTo>
                  <a:pt x="375806" y="14045"/>
                  <a:pt x="230230" y="457597"/>
                  <a:pt x="205209" y="559955"/>
                </a:cubicBezTo>
                <a:cubicBezTo>
                  <a:pt x="180188" y="662313"/>
                  <a:pt x="378080" y="612271"/>
                  <a:pt x="409925" y="6145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" name="Слободни облик 4"/>
          <p:cNvSpPr/>
          <p:nvPr/>
        </p:nvSpPr>
        <p:spPr>
          <a:xfrm rot="3329166">
            <a:off x="5308979" y="1713289"/>
            <a:ext cx="2847546" cy="4237135"/>
          </a:xfrm>
          <a:custGeom>
            <a:avLst/>
            <a:gdLst>
              <a:gd name="connsiteX0" fmla="*/ 0 w 2847546"/>
              <a:gd name="connsiteY0" fmla="*/ 756956 h 4237135"/>
              <a:gd name="connsiteX1" fmla="*/ 846161 w 2847546"/>
              <a:gd name="connsiteY1" fmla="*/ 19977 h 4237135"/>
              <a:gd name="connsiteX2" fmla="*/ 1146412 w 2847546"/>
              <a:gd name="connsiteY2" fmla="*/ 1466639 h 4237135"/>
              <a:gd name="connsiteX3" fmla="*/ 2838734 w 2847546"/>
              <a:gd name="connsiteY3" fmla="*/ 866138 h 4237135"/>
              <a:gd name="connsiteX4" fmla="*/ 1842448 w 2847546"/>
              <a:gd name="connsiteY4" fmla="*/ 2804120 h 4237135"/>
              <a:gd name="connsiteX5" fmla="*/ 2565779 w 2847546"/>
              <a:gd name="connsiteY5" fmla="*/ 3609338 h 4237135"/>
              <a:gd name="connsiteX6" fmla="*/ 900752 w 2847546"/>
              <a:gd name="connsiteY6" fmla="*/ 4237135 h 423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7546" h="4237135">
                <a:moveTo>
                  <a:pt x="0" y="756956"/>
                </a:moveTo>
                <a:cubicBezTo>
                  <a:pt x="327546" y="329326"/>
                  <a:pt x="655092" y="-98303"/>
                  <a:pt x="846161" y="19977"/>
                </a:cubicBezTo>
                <a:cubicBezTo>
                  <a:pt x="1037230" y="138257"/>
                  <a:pt x="814317" y="1325612"/>
                  <a:pt x="1146412" y="1466639"/>
                </a:cubicBezTo>
                <a:cubicBezTo>
                  <a:pt x="1478507" y="1607666"/>
                  <a:pt x="2722728" y="643225"/>
                  <a:pt x="2838734" y="866138"/>
                </a:cubicBezTo>
                <a:cubicBezTo>
                  <a:pt x="2954740" y="1089051"/>
                  <a:pt x="1887941" y="2346920"/>
                  <a:pt x="1842448" y="2804120"/>
                </a:cubicBezTo>
                <a:cubicBezTo>
                  <a:pt x="1796956" y="3261320"/>
                  <a:pt x="2722728" y="3370502"/>
                  <a:pt x="2565779" y="3609338"/>
                </a:cubicBezTo>
                <a:cubicBezTo>
                  <a:pt x="2408830" y="3848174"/>
                  <a:pt x="1221474" y="4118854"/>
                  <a:pt x="900752" y="42371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15036" y="53340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Cyrl-CS" sz="2000" b="1" dirty="0" smtClean="0">
                <a:solidFill>
                  <a:srgbClr val="7030A0"/>
                </a:solidFill>
              </a:rPr>
              <a:t>КРИВЕ  ЛИНИЈЕ</a:t>
            </a:r>
            <a:endParaRPr lang="hr-HR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5181600" y="23622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Cyrl-CS" sz="2000" b="1" dirty="0" smtClean="0">
                <a:solidFill>
                  <a:srgbClr val="7030A0"/>
                </a:solidFill>
              </a:rPr>
              <a:t>КРИВА ЛИНИЈА</a:t>
            </a:r>
            <a:endParaRPr lang="hr-HR" sz="2000" b="1" dirty="0">
              <a:solidFill>
                <a:srgbClr val="7030A0"/>
              </a:solidFill>
            </a:endParaRPr>
          </a:p>
        </p:txBody>
      </p:sp>
      <p:cxnSp>
        <p:nvCxnSpPr>
          <p:cNvPr id="61446" name="AutoShape 6"/>
          <p:cNvCxnSpPr>
            <a:cxnSpLocks noChangeShapeType="1"/>
          </p:cNvCxnSpPr>
          <p:nvPr/>
        </p:nvCxnSpPr>
        <p:spPr bwMode="auto">
          <a:xfrm>
            <a:off x="2895600" y="3581400"/>
            <a:ext cx="3810000" cy="2667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15036" y="53340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Cyrl-CS" sz="2000" b="1" dirty="0" smtClean="0">
                <a:solidFill>
                  <a:srgbClr val="7030A0"/>
                </a:solidFill>
              </a:rPr>
              <a:t>КРИВА ЛИНИЈА</a:t>
            </a:r>
            <a:endParaRPr lang="hr-HR" sz="2000" b="1" dirty="0">
              <a:solidFill>
                <a:srgbClr val="7030A0"/>
              </a:solidFill>
            </a:endParaRP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1371600" y="838200"/>
            <a:ext cx="83820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209800" y="838200"/>
            <a:ext cx="243840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4648200" y="1143000"/>
            <a:ext cx="1828800" cy="6858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0484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7" grpId="0"/>
      <p:bldP spid="61450" grpId="0" animBg="1"/>
      <p:bldP spid="61451" grpId="0" animBg="1"/>
      <p:bldP spid="614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r-Cyrl-CS" dirty="0" smtClean="0">
                <a:solidFill>
                  <a:srgbClr val="7030A0"/>
                </a:solidFill>
              </a:rPr>
              <a:t>Обележи дуж</a:t>
            </a:r>
            <a:endParaRPr lang="sr-Latn-CS" dirty="0">
              <a:solidFill>
                <a:srgbClr val="7030A0"/>
              </a:solidFill>
            </a:endParaRPr>
          </a:p>
        </p:txBody>
      </p:sp>
      <p:sp>
        <p:nvSpPr>
          <p:cNvPr id="4" name="Слободни облик 3"/>
          <p:cNvSpPr/>
          <p:nvPr/>
        </p:nvSpPr>
        <p:spPr>
          <a:xfrm rot="3258864">
            <a:off x="1810446" y="3956996"/>
            <a:ext cx="1588732" cy="1294145"/>
          </a:xfrm>
          <a:custGeom>
            <a:avLst/>
            <a:gdLst>
              <a:gd name="connsiteX0" fmla="*/ 314391 w 3705615"/>
              <a:gd name="connsiteY0" fmla="*/ 1146809 h 3441110"/>
              <a:gd name="connsiteX1" fmla="*/ 655585 w 3705615"/>
              <a:gd name="connsiteY1" fmla="*/ 1092218 h 3441110"/>
              <a:gd name="connsiteX2" fmla="*/ 493 w 3705615"/>
              <a:gd name="connsiteY2" fmla="*/ 1842844 h 3441110"/>
              <a:gd name="connsiteX3" fmla="*/ 778415 w 3705615"/>
              <a:gd name="connsiteY3" fmla="*/ 2443346 h 3441110"/>
              <a:gd name="connsiteX4" fmla="*/ 1924827 w 3705615"/>
              <a:gd name="connsiteY4" fmla="*/ 1801901 h 3441110"/>
              <a:gd name="connsiteX5" fmla="*/ 2088600 w 3705615"/>
              <a:gd name="connsiteY5" fmla="*/ 3180325 h 3441110"/>
              <a:gd name="connsiteX6" fmla="*/ 3426081 w 3705615"/>
              <a:gd name="connsiteY6" fmla="*/ 3330450 h 3441110"/>
              <a:gd name="connsiteX7" fmla="*/ 3658093 w 3705615"/>
              <a:gd name="connsiteY7" fmla="*/ 1938379 h 3441110"/>
              <a:gd name="connsiteX8" fmla="*/ 2770988 w 3705615"/>
              <a:gd name="connsiteY8" fmla="*/ 901149 h 3441110"/>
              <a:gd name="connsiteX9" fmla="*/ 1310678 w 3705615"/>
              <a:gd name="connsiteY9" fmla="*/ 478068 h 3441110"/>
              <a:gd name="connsiteX10" fmla="*/ 560051 w 3705615"/>
              <a:gd name="connsiteY10" fmla="*/ 397 h 3441110"/>
              <a:gd name="connsiteX11" fmla="*/ 205209 w 3705615"/>
              <a:gd name="connsiteY11" fmla="*/ 559955 h 3441110"/>
              <a:gd name="connsiteX12" fmla="*/ 409925 w 3705615"/>
              <a:gd name="connsiteY12" fmla="*/ 614546 h 344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5615" h="3441110">
                <a:moveTo>
                  <a:pt x="314391" y="1146809"/>
                </a:moveTo>
                <a:cubicBezTo>
                  <a:pt x="511146" y="1061510"/>
                  <a:pt x="707901" y="976212"/>
                  <a:pt x="655585" y="1092218"/>
                </a:cubicBezTo>
                <a:cubicBezTo>
                  <a:pt x="603269" y="1208224"/>
                  <a:pt x="-19979" y="1617656"/>
                  <a:pt x="493" y="1842844"/>
                </a:cubicBezTo>
                <a:cubicBezTo>
                  <a:pt x="20965" y="2068032"/>
                  <a:pt x="457693" y="2450170"/>
                  <a:pt x="778415" y="2443346"/>
                </a:cubicBezTo>
                <a:cubicBezTo>
                  <a:pt x="1099137" y="2436522"/>
                  <a:pt x="1706463" y="1679071"/>
                  <a:pt x="1924827" y="1801901"/>
                </a:cubicBezTo>
                <a:cubicBezTo>
                  <a:pt x="2143191" y="1924731"/>
                  <a:pt x="1838391" y="2925567"/>
                  <a:pt x="2088600" y="3180325"/>
                </a:cubicBezTo>
                <a:cubicBezTo>
                  <a:pt x="2338809" y="3435083"/>
                  <a:pt x="3164499" y="3537441"/>
                  <a:pt x="3426081" y="3330450"/>
                </a:cubicBezTo>
                <a:cubicBezTo>
                  <a:pt x="3687663" y="3123459"/>
                  <a:pt x="3767275" y="2343262"/>
                  <a:pt x="3658093" y="1938379"/>
                </a:cubicBezTo>
                <a:cubicBezTo>
                  <a:pt x="3548911" y="1533496"/>
                  <a:pt x="3162224" y="1144534"/>
                  <a:pt x="2770988" y="901149"/>
                </a:cubicBezTo>
                <a:cubicBezTo>
                  <a:pt x="2379752" y="657764"/>
                  <a:pt x="1679168" y="628193"/>
                  <a:pt x="1310678" y="478068"/>
                </a:cubicBezTo>
                <a:cubicBezTo>
                  <a:pt x="942188" y="327943"/>
                  <a:pt x="744296" y="-13251"/>
                  <a:pt x="560051" y="397"/>
                </a:cubicBezTo>
                <a:cubicBezTo>
                  <a:pt x="375806" y="14045"/>
                  <a:pt x="230230" y="457597"/>
                  <a:pt x="205209" y="559955"/>
                </a:cubicBezTo>
                <a:cubicBezTo>
                  <a:pt x="180188" y="662313"/>
                  <a:pt x="378080" y="612271"/>
                  <a:pt x="409925" y="614546"/>
                </a:cubicBez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7030A0"/>
              </a:solidFill>
            </a:endParaRP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295400" y="1905000"/>
            <a:ext cx="1600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1306489" y="1752600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2895600" y="1752600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2895600" y="2819400"/>
            <a:ext cx="2133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5047397" y="2677236"/>
            <a:ext cx="0" cy="30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cxnSp>
        <p:nvCxnSpPr>
          <p:cNvPr id="12" name="Заломљена линија спајања 11"/>
          <p:cNvCxnSpPr/>
          <p:nvPr/>
        </p:nvCxnSpPr>
        <p:spPr>
          <a:xfrm rot="16200000" flipH="1">
            <a:off x="4838700" y="3771900"/>
            <a:ext cx="990600" cy="914400"/>
          </a:xfrm>
          <a:prstGeom prst="bentConnector3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/>
          <p:cNvCxnSpPr/>
          <p:nvPr/>
        </p:nvCxnSpPr>
        <p:spPr>
          <a:xfrm>
            <a:off x="6553200" y="3200400"/>
            <a:ext cx="1981200" cy="15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163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Пројекција на екрану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5</vt:i4>
      </vt:variant>
    </vt:vector>
  </HeadingPairs>
  <TitlesOfParts>
    <vt:vector size="6" baseType="lpstr">
      <vt:lpstr>Office тема</vt:lpstr>
      <vt:lpstr>КРИВЕ И ПРАВЕ ЛИНИЈЕ,ДУЖ</vt:lpstr>
      <vt:lpstr>PowerPoint презентација</vt:lpstr>
      <vt:lpstr>PowerPoint презентација</vt:lpstr>
      <vt:lpstr>PowerPoint презентација</vt:lpstr>
      <vt:lpstr>Обележи дуж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mt</dc:creator>
  <cp:lastModifiedBy>mt</cp:lastModifiedBy>
  <cp:revision>4</cp:revision>
  <dcterms:created xsi:type="dcterms:W3CDTF">2011-06-22T07:10:37Z</dcterms:created>
  <dcterms:modified xsi:type="dcterms:W3CDTF">2011-06-22T07:40:29Z</dcterms:modified>
</cp:coreProperties>
</file>